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257" r:id="rId3"/>
    <p:sldId id="426" r:id="rId4"/>
    <p:sldId id="416" r:id="rId5"/>
    <p:sldId id="418" r:id="rId6"/>
    <p:sldId id="417" r:id="rId7"/>
    <p:sldId id="476" r:id="rId8"/>
    <p:sldId id="477" r:id="rId9"/>
    <p:sldId id="480" r:id="rId10"/>
    <p:sldId id="479" r:id="rId11"/>
    <p:sldId id="419" r:id="rId12"/>
    <p:sldId id="427" r:id="rId13"/>
    <p:sldId id="429" r:id="rId14"/>
    <p:sldId id="420" r:id="rId15"/>
    <p:sldId id="430" r:id="rId16"/>
    <p:sldId id="431" r:id="rId17"/>
    <p:sldId id="432" r:id="rId18"/>
    <p:sldId id="433" r:id="rId19"/>
    <p:sldId id="455" r:id="rId20"/>
    <p:sldId id="434" r:id="rId21"/>
    <p:sldId id="435" r:id="rId22"/>
    <p:sldId id="436" r:id="rId23"/>
    <p:sldId id="437" r:id="rId24"/>
    <p:sldId id="438" r:id="rId25"/>
    <p:sldId id="439" r:id="rId26"/>
    <p:sldId id="440" r:id="rId27"/>
    <p:sldId id="441" r:id="rId28"/>
    <p:sldId id="442" r:id="rId29"/>
    <p:sldId id="443" r:id="rId30"/>
    <p:sldId id="444" r:id="rId31"/>
    <p:sldId id="445" r:id="rId32"/>
    <p:sldId id="446" r:id="rId33"/>
    <p:sldId id="447" r:id="rId34"/>
    <p:sldId id="448" r:id="rId35"/>
    <p:sldId id="450" r:id="rId36"/>
    <p:sldId id="449" r:id="rId37"/>
    <p:sldId id="451" r:id="rId38"/>
    <p:sldId id="453" r:id="rId39"/>
    <p:sldId id="452" r:id="rId40"/>
    <p:sldId id="475" r:id="rId41"/>
  </p:sldIdLst>
  <p:sldSz cx="12192000" cy="6858000"/>
  <p:notesSz cx="6858000" cy="9144000"/>
  <p:custDataLst>
    <p:tags r:id="rId4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0F0F0"/>
    <a:srgbClr val="F8F8F8"/>
    <a:srgbClr val="F1F1F1"/>
    <a:srgbClr val="B07B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72" autoAdjust="0"/>
    <p:restoredTop sz="70575" autoAdjust="0"/>
  </p:normalViewPr>
  <p:slideViewPr>
    <p:cSldViewPr>
      <p:cViewPr varScale="1">
        <p:scale>
          <a:sx n="81" d="100"/>
          <a:sy n="81" d="100"/>
        </p:scale>
        <p:origin x="1024" y="168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675814-F93D-49AF-BE9D-D9E10357E89C}" type="doc">
      <dgm:prSet loTypeId="urn:microsoft.com/office/officeart/2005/8/layout/cycle5" loCatId="cycle" qsTypeId="urn:microsoft.com/office/officeart/2005/8/quickstyle/simple1#2" qsCatId="simple" csTypeId="urn:microsoft.com/office/officeart/2005/8/colors/accent1_2#2" csCatId="accent1" phldr="0"/>
      <dgm:spPr/>
      <dgm:t>
        <a:bodyPr/>
        <a:lstStyle/>
        <a:p>
          <a:endParaRPr lang="zh-CN" altLang="en-US"/>
        </a:p>
      </dgm:t>
    </dgm:pt>
    <dgm:pt modelId="{19128D80-C668-4E2D-ADE5-4D8C214258F7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标题</a:t>
          </a:r>
        </a:p>
      </dgm:t>
    </dgm:pt>
    <dgm:pt modelId="{DE0F27FA-73BB-4EA4-9778-8D9EBA925AF5}" type="parTrans" cxnId="{F1C618AD-6B36-4243-B5E4-B9D3BCA3016D}">
      <dgm:prSet/>
      <dgm:spPr/>
      <dgm:t>
        <a:bodyPr/>
        <a:lstStyle/>
        <a:p>
          <a:endParaRPr lang="zh-CN" altLang="en-US"/>
        </a:p>
      </dgm:t>
    </dgm:pt>
    <dgm:pt modelId="{86A670AC-FF76-4079-9596-4A9A0BA8F624}" type="sibTrans" cxnId="{F1C618AD-6B36-4243-B5E4-B9D3BCA3016D}">
      <dgm:prSet/>
      <dgm:spPr/>
      <dgm:t>
        <a:bodyPr/>
        <a:lstStyle/>
        <a:p>
          <a:endParaRPr lang="zh-CN" altLang="en-US"/>
        </a:p>
      </dgm:t>
    </dgm:pt>
    <dgm:pt modelId="{FB525A3D-67C1-409F-B27A-CD75D02395B7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摘要</a:t>
          </a:r>
        </a:p>
      </dgm:t>
    </dgm:pt>
    <dgm:pt modelId="{660A7B3A-2EEC-4431-855B-9AC956FBBA1C}" type="parTrans" cxnId="{F5F5340F-6A9F-4D69-85B0-287BE2215854}">
      <dgm:prSet/>
      <dgm:spPr/>
      <dgm:t>
        <a:bodyPr/>
        <a:lstStyle/>
        <a:p>
          <a:endParaRPr lang="zh-CN" altLang="en-US"/>
        </a:p>
      </dgm:t>
    </dgm:pt>
    <dgm:pt modelId="{1AB63EA3-9EE1-467A-9AED-AA4865BC6583}" type="sibTrans" cxnId="{F5F5340F-6A9F-4D69-85B0-287BE2215854}">
      <dgm:prSet/>
      <dgm:spPr/>
      <dgm:t>
        <a:bodyPr/>
        <a:lstStyle/>
        <a:p>
          <a:endParaRPr lang="zh-CN" altLang="en-US"/>
        </a:p>
      </dgm:t>
    </dgm:pt>
    <dgm:pt modelId="{EE1B1B8E-DEE5-4FD1-B749-CB4814574F41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引言</a:t>
          </a:r>
        </a:p>
      </dgm:t>
    </dgm:pt>
    <dgm:pt modelId="{1BAC8C82-524D-4513-A1AC-09A55CE1C974}" type="parTrans" cxnId="{72160FE3-3763-4869-9573-EE065B7F738B}">
      <dgm:prSet/>
      <dgm:spPr/>
      <dgm:t>
        <a:bodyPr/>
        <a:lstStyle/>
        <a:p>
          <a:endParaRPr lang="zh-CN" altLang="en-US"/>
        </a:p>
      </dgm:t>
    </dgm:pt>
    <dgm:pt modelId="{10B193D5-E874-4D7F-9CA6-82825E87DC0E}" type="sibTrans" cxnId="{72160FE3-3763-4869-9573-EE065B7F738B}">
      <dgm:prSet/>
      <dgm:spPr/>
      <dgm:t>
        <a:bodyPr/>
        <a:lstStyle/>
        <a:p>
          <a:endParaRPr lang="zh-CN" altLang="en-US"/>
        </a:p>
      </dgm:t>
    </dgm:pt>
    <dgm:pt modelId="{1DD3B3B1-986A-4F79-8396-C1D4BDDA61EB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相关</a:t>
          </a:r>
        </a:p>
      </dgm:t>
    </dgm:pt>
    <dgm:pt modelId="{EE3CC373-4A09-41B7-A957-BA77A7776ECF}" type="parTrans" cxnId="{7C7D5F3C-C885-4263-88EC-334100BC2492}">
      <dgm:prSet/>
      <dgm:spPr/>
    </dgm:pt>
    <dgm:pt modelId="{5DAFF476-503E-441B-B89D-46E8C2FAE03C}" type="sibTrans" cxnId="{7C7D5F3C-C885-4263-88EC-334100BC2492}">
      <dgm:prSet/>
      <dgm:spPr/>
    </dgm:pt>
    <dgm:pt modelId="{52AFC00A-F996-4649-999D-C77C5C6EF52B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方法</a:t>
          </a:r>
        </a:p>
      </dgm:t>
    </dgm:pt>
    <dgm:pt modelId="{65CB8445-569E-4D0C-983C-171B53C08EAB}" type="parTrans" cxnId="{75429C4F-AB12-4ACD-BE46-12899A0355B0}">
      <dgm:prSet/>
      <dgm:spPr/>
    </dgm:pt>
    <dgm:pt modelId="{0B8733C3-059F-4EA0-829C-1E54AB848AAD}" type="sibTrans" cxnId="{75429C4F-AB12-4ACD-BE46-12899A0355B0}">
      <dgm:prSet/>
      <dgm:spPr/>
    </dgm:pt>
    <dgm:pt modelId="{EAAFC6FB-1935-4C7C-83B0-4A0E4B378511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实验</a:t>
          </a:r>
        </a:p>
      </dgm:t>
    </dgm:pt>
    <dgm:pt modelId="{F6CEDF97-A922-409E-A118-189B66B35A21}" type="parTrans" cxnId="{AFEFA45E-958B-4565-A157-9FF68B9F50CE}">
      <dgm:prSet/>
      <dgm:spPr/>
    </dgm:pt>
    <dgm:pt modelId="{826C3C15-101D-473C-B173-DCB5012F966B}" type="sibTrans" cxnId="{AFEFA45E-958B-4565-A157-9FF68B9F50CE}">
      <dgm:prSet/>
      <dgm:spPr/>
    </dgm:pt>
    <dgm:pt modelId="{CEDF07FA-9CED-4DA6-A294-104DDDA5F530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结论</a:t>
          </a:r>
        </a:p>
      </dgm:t>
    </dgm:pt>
    <dgm:pt modelId="{FFDB227C-D434-4EC9-B3BA-26BFD770633B}" type="parTrans" cxnId="{89C9EA80-CC63-4EC2-92FA-694355640E0A}">
      <dgm:prSet/>
      <dgm:spPr/>
    </dgm:pt>
    <dgm:pt modelId="{96E02C34-755C-49D4-89B9-11515774B8E2}" type="sibTrans" cxnId="{89C9EA80-CC63-4EC2-92FA-694355640E0A}">
      <dgm:prSet/>
      <dgm:spPr/>
    </dgm:pt>
    <dgm:pt modelId="{49AFFE84-C0D6-4DE5-8A1B-BD56866F9594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文献</a:t>
          </a:r>
        </a:p>
      </dgm:t>
    </dgm:pt>
    <dgm:pt modelId="{3C9FBC6B-50ED-4757-8C5B-89419165D5AF}" type="parTrans" cxnId="{4BF0E164-1323-4E97-BD5C-3F6ECD134D98}">
      <dgm:prSet/>
      <dgm:spPr/>
      <dgm:t>
        <a:bodyPr/>
        <a:lstStyle/>
        <a:p>
          <a:endParaRPr lang="zh-CN" altLang="en-US"/>
        </a:p>
      </dgm:t>
    </dgm:pt>
    <dgm:pt modelId="{ADF435FD-1EEC-4111-B0E5-FE82C78372EF}" type="sibTrans" cxnId="{4BF0E164-1323-4E97-BD5C-3F6ECD134D98}">
      <dgm:prSet/>
      <dgm:spPr/>
      <dgm:t>
        <a:bodyPr/>
        <a:lstStyle/>
        <a:p>
          <a:endParaRPr lang="zh-CN" altLang="en-US"/>
        </a:p>
      </dgm:t>
    </dgm:pt>
    <dgm:pt modelId="{8F483899-E69D-49E9-AFAD-248DEA394C36}" type="pres">
      <dgm:prSet presAssocID="{61675814-F93D-49AF-BE9D-D9E10357E89C}" presName="cycle" presStyleCnt="0">
        <dgm:presLayoutVars>
          <dgm:dir/>
          <dgm:resizeHandles val="exact"/>
        </dgm:presLayoutVars>
      </dgm:prSet>
      <dgm:spPr/>
    </dgm:pt>
    <dgm:pt modelId="{0C7D36D6-1AA8-4919-A9DE-300F574FC64F}" type="pres">
      <dgm:prSet presAssocID="{19128D80-C668-4E2D-ADE5-4D8C214258F7}" presName="node" presStyleLbl="node1" presStyleIdx="0" presStyleCnt="8">
        <dgm:presLayoutVars>
          <dgm:bulletEnabled val="1"/>
        </dgm:presLayoutVars>
      </dgm:prSet>
      <dgm:spPr/>
    </dgm:pt>
    <dgm:pt modelId="{58F22B57-56EB-4243-8851-A6A77508F8BD}" type="pres">
      <dgm:prSet presAssocID="{19128D80-C668-4E2D-ADE5-4D8C214258F7}" presName="spNode" presStyleCnt="0"/>
      <dgm:spPr/>
    </dgm:pt>
    <dgm:pt modelId="{B26405B1-C8B6-441C-A596-CEB708F554F8}" type="pres">
      <dgm:prSet presAssocID="{86A670AC-FF76-4079-9596-4A9A0BA8F624}" presName="sibTrans" presStyleLbl="sibTrans1D1" presStyleIdx="0" presStyleCnt="8"/>
      <dgm:spPr/>
    </dgm:pt>
    <dgm:pt modelId="{0901F604-F9EC-4D76-A6ED-BA32352C5A98}" type="pres">
      <dgm:prSet presAssocID="{FB525A3D-67C1-409F-B27A-CD75D02395B7}" presName="node" presStyleLbl="node1" presStyleIdx="1" presStyleCnt="8">
        <dgm:presLayoutVars>
          <dgm:bulletEnabled val="1"/>
        </dgm:presLayoutVars>
      </dgm:prSet>
      <dgm:spPr/>
    </dgm:pt>
    <dgm:pt modelId="{4E4C2EC6-DF0C-4115-81BC-B86C27D576E6}" type="pres">
      <dgm:prSet presAssocID="{FB525A3D-67C1-409F-B27A-CD75D02395B7}" presName="spNode" presStyleCnt="0"/>
      <dgm:spPr/>
    </dgm:pt>
    <dgm:pt modelId="{5B35789F-BCCE-4841-A4C6-2EA3CF032314}" type="pres">
      <dgm:prSet presAssocID="{1AB63EA3-9EE1-467A-9AED-AA4865BC6583}" presName="sibTrans" presStyleLbl="sibTrans1D1" presStyleIdx="1" presStyleCnt="8"/>
      <dgm:spPr/>
    </dgm:pt>
    <dgm:pt modelId="{9FF9719A-5B20-43F5-A219-1ADBC30214AD}" type="pres">
      <dgm:prSet presAssocID="{EE1B1B8E-DEE5-4FD1-B749-CB4814574F41}" presName="node" presStyleLbl="node1" presStyleIdx="2" presStyleCnt="8">
        <dgm:presLayoutVars>
          <dgm:bulletEnabled val="1"/>
        </dgm:presLayoutVars>
      </dgm:prSet>
      <dgm:spPr/>
    </dgm:pt>
    <dgm:pt modelId="{933AA802-040A-4E70-BCF0-622F53BD9066}" type="pres">
      <dgm:prSet presAssocID="{EE1B1B8E-DEE5-4FD1-B749-CB4814574F41}" presName="spNode" presStyleCnt="0"/>
      <dgm:spPr/>
    </dgm:pt>
    <dgm:pt modelId="{E94B8C4B-C366-48BF-8697-8C04F1C25124}" type="pres">
      <dgm:prSet presAssocID="{10B193D5-E874-4D7F-9CA6-82825E87DC0E}" presName="sibTrans" presStyleLbl="sibTrans1D1" presStyleIdx="2" presStyleCnt="8"/>
      <dgm:spPr/>
    </dgm:pt>
    <dgm:pt modelId="{86341B27-2FCF-431E-8B26-BCFC63B9ED26}" type="pres">
      <dgm:prSet presAssocID="{1DD3B3B1-986A-4F79-8396-C1D4BDDA61EB}" presName="node" presStyleLbl="node1" presStyleIdx="3" presStyleCnt="8">
        <dgm:presLayoutVars>
          <dgm:bulletEnabled val="1"/>
        </dgm:presLayoutVars>
      </dgm:prSet>
      <dgm:spPr/>
    </dgm:pt>
    <dgm:pt modelId="{DBD88431-7789-49F7-A1DA-C10A096FE29F}" type="pres">
      <dgm:prSet presAssocID="{1DD3B3B1-986A-4F79-8396-C1D4BDDA61EB}" presName="spNode" presStyleCnt="0"/>
      <dgm:spPr/>
    </dgm:pt>
    <dgm:pt modelId="{4F2810F3-64EE-4E5E-A5C9-63793E8ED3CF}" type="pres">
      <dgm:prSet presAssocID="{5DAFF476-503E-441B-B89D-46E8C2FAE03C}" presName="sibTrans" presStyleLbl="sibTrans1D1" presStyleIdx="3" presStyleCnt="8"/>
      <dgm:spPr/>
    </dgm:pt>
    <dgm:pt modelId="{98052159-C5DC-410E-ABF6-B891E30DC255}" type="pres">
      <dgm:prSet presAssocID="{52AFC00A-F996-4649-999D-C77C5C6EF52B}" presName="node" presStyleLbl="node1" presStyleIdx="4" presStyleCnt="8">
        <dgm:presLayoutVars>
          <dgm:bulletEnabled val="1"/>
        </dgm:presLayoutVars>
      </dgm:prSet>
      <dgm:spPr/>
    </dgm:pt>
    <dgm:pt modelId="{41960291-8282-474A-BAFE-4D843B9A01BE}" type="pres">
      <dgm:prSet presAssocID="{52AFC00A-F996-4649-999D-C77C5C6EF52B}" presName="spNode" presStyleCnt="0"/>
      <dgm:spPr/>
    </dgm:pt>
    <dgm:pt modelId="{988A46B4-9652-4089-94F5-8F62F500B7A5}" type="pres">
      <dgm:prSet presAssocID="{0B8733C3-059F-4EA0-829C-1E54AB848AAD}" presName="sibTrans" presStyleLbl="sibTrans1D1" presStyleIdx="4" presStyleCnt="8"/>
      <dgm:spPr/>
    </dgm:pt>
    <dgm:pt modelId="{E614CB37-1B40-48FC-82F3-F193C4759CBD}" type="pres">
      <dgm:prSet presAssocID="{EAAFC6FB-1935-4C7C-83B0-4A0E4B378511}" presName="node" presStyleLbl="node1" presStyleIdx="5" presStyleCnt="8">
        <dgm:presLayoutVars>
          <dgm:bulletEnabled val="1"/>
        </dgm:presLayoutVars>
      </dgm:prSet>
      <dgm:spPr/>
    </dgm:pt>
    <dgm:pt modelId="{16997F35-BE74-4B7E-BFB0-E3EBAA32FBBD}" type="pres">
      <dgm:prSet presAssocID="{EAAFC6FB-1935-4C7C-83B0-4A0E4B378511}" presName="spNode" presStyleCnt="0"/>
      <dgm:spPr/>
    </dgm:pt>
    <dgm:pt modelId="{5F57023E-A18B-4805-B0AB-19B063D2023F}" type="pres">
      <dgm:prSet presAssocID="{826C3C15-101D-473C-B173-DCB5012F966B}" presName="sibTrans" presStyleLbl="sibTrans1D1" presStyleIdx="5" presStyleCnt="8"/>
      <dgm:spPr/>
    </dgm:pt>
    <dgm:pt modelId="{DB79F2DD-079B-48D2-9024-F3EDC3B24C73}" type="pres">
      <dgm:prSet presAssocID="{CEDF07FA-9CED-4DA6-A294-104DDDA5F530}" presName="node" presStyleLbl="node1" presStyleIdx="6" presStyleCnt="8">
        <dgm:presLayoutVars>
          <dgm:bulletEnabled val="1"/>
        </dgm:presLayoutVars>
      </dgm:prSet>
      <dgm:spPr/>
    </dgm:pt>
    <dgm:pt modelId="{FA39320E-111E-46ED-A32B-3498CAFD31E2}" type="pres">
      <dgm:prSet presAssocID="{CEDF07FA-9CED-4DA6-A294-104DDDA5F530}" presName="spNode" presStyleCnt="0"/>
      <dgm:spPr/>
    </dgm:pt>
    <dgm:pt modelId="{562E606E-2648-4DA0-B0AE-AEEE8687D2A2}" type="pres">
      <dgm:prSet presAssocID="{96E02C34-755C-49D4-89B9-11515774B8E2}" presName="sibTrans" presStyleLbl="sibTrans1D1" presStyleIdx="6" presStyleCnt="8"/>
      <dgm:spPr/>
    </dgm:pt>
    <dgm:pt modelId="{D3EADAB4-143F-49B5-8573-A79F4FA79E2C}" type="pres">
      <dgm:prSet presAssocID="{49AFFE84-C0D6-4DE5-8A1B-BD56866F9594}" presName="node" presStyleLbl="node1" presStyleIdx="7" presStyleCnt="8">
        <dgm:presLayoutVars>
          <dgm:bulletEnabled val="1"/>
        </dgm:presLayoutVars>
      </dgm:prSet>
      <dgm:spPr/>
    </dgm:pt>
    <dgm:pt modelId="{BCBF9FA4-7A1B-460F-AE30-22FC02697592}" type="pres">
      <dgm:prSet presAssocID="{49AFFE84-C0D6-4DE5-8A1B-BD56866F9594}" presName="spNode" presStyleCnt="0"/>
      <dgm:spPr/>
    </dgm:pt>
    <dgm:pt modelId="{D2FB9AAA-02FE-4314-A268-2F3D8E512C5C}" type="pres">
      <dgm:prSet presAssocID="{ADF435FD-1EEC-4111-B0E5-FE82C78372EF}" presName="sibTrans" presStyleLbl="sibTrans1D1" presStyleIdx="7" presStyleCnt="8"/>
      <dgm:spPr/>
    </dgm:pt>
  </dgm:ptLst>
  <dgm:cxnLst>
    <dgm:cxn modelId="{F5F5340F-6A9F-4D69-85B0-287BE2215854}" srcId="{61675814-F93D-49AF-BE9D-D9E10357E89C}" destId="{FB525A3D-67C1-409F-B27A-CD75D02395B7}" srcOrd="1" destOrd="0" parTransId="{660A7B3A-2EEC-4431-855B-9AC956FBBA1C}" sibTransId="{1AB63EA3-9EE1-467A-9AED-AA4865BC6583}"/>
    <dgm:cxn modelId="{F97CA510-59F4-4978-95F1-4B67825E6E32}" type="presOf" srcId="{CEDF07FA-9CED-4DA6-A294-104DDDA5F530}" destId="{DB79F2DD-079B-48D2-9024-F3EDC3B24C73}" srcOrd="0" destOrd="0" presId="urn:microsoft.com/office/officeart/2005/8/layout/cycle5"/>
    <dgm:cxn modelId="{FAF12029-AA6D-477D-B353-54C398D40097}" type="presOf" srcId="{86A670AC-FF76-4079-9596-4A9A0BA8F624}" destId="{B26405B1-C8B6-441C-A596-CEB708F554F8}" srcOrd="0" destOrd="0" presId="urn:microsoft.com/office/officeart/2005/8/layout/cycle5"/>
    <dgm:cxn modelId="{FED7302C-5DE6-4070-9AC9-2F12B9C0D4FC}" type="presOf" srcId="{96E02C34-755C-49D4-89B9-11515774B8E2}" destId="{562E606E-2648-4DA0-B0AE-AEEE8687D2A2}" srcOrd="0" destOrd="0" presId="urn:microsoft.com/office/officeart/2005/8/layout/cycle5"/>
    <dgm:cxn modelId="{7C7D5F3C-C885-4263-88EC-334100BC2492}" srcId="{61675814-F93D-49AF-BE9D-D9E10357E89C}" destId="{1DD3B3B1-986A-4F79-8396-C1D4BDDA61EB}" srcOrd="3" destOrd="0" parTransId="{EE3CC373-4A09-41B7-A957-BA77A7776ECF}" sibTransId="{5DAFF476-503E-441B-B89D-46E8C2FAE03C}"/>
    <dgm:cxn modelId="{8496C53D-0063-4252-839C-8ECC2CA4B95C}" type="presOf" srcId="{1DD3B3B1-986A-4F79-8396-C1D4BDDA61EB}" destId="{86341B27-2FCF-431E-8B26-BCFC63B9ED26}" srcOrd="0" destOrd="0" presId="urn:microsoft.com/office/officeart/2005/8/layout/cycle5"/>
    <dgm:cxn modelId="{C4829E40-BDB0-482F-904C-88C3A01C38B8}" type="presOf" srcId="{EAAFC6FB-1935-4C7C-83B0-4A0E4B378511}" destId="{E614CB37-1B40-48FC-82F3-F193C4759CBD}" srcOrd="0" destOrd="0" presId="urn:microsoft.com/office/officeart/2005/8/layout/cycle5"/>
    <dgm:cxn modelId="{18D48041-6DF1-41E5-B67D-720C153EE1B0}" type="presOf" srcId="{49AFFE84-C0D6-4DE5-8A1B-BD56866F9594}" destId="{D3EADAB4-143F-49B5-8573-A79F4FA79E2C}" srcOrd="0" destOrd="0" presId="urn:microsoft.com/office/officeart/2005/8/layout/cycle5"/>
    <dgm:cxn modelId="{75429C4F-AB12-4ACD-BE46-12899A0355B0}" srcId="{61675814-F93D-49AF-BE9D-D9E10357E89C}" destId="{52AFC00A-F996-4649-999D-C77C5C6EF52B}" srcOrd="4" destOrd="0" parTransId="{65CB8445-569E-4D0C-983C-171B53C08EAB}" sibTransId="{0B8733C3-059F-4EA0-829C-1E54AB848AAD}"/>
    <dgm:cxn modelId="{5248B65C-F52C-49EF-BDFE-F1836001A2E0}" type="presOf" srcId="{FB525A3D-67C1-409F-B27A-CD75D02395B7}" destId="{0901F604-F9EC-4D76-A6ED-BA32352C5A98}" srcOrd="0" destOrd="0" presId="urn:microsoft.com/office/officeart/2005/8/layout/cycle5"/>
    <dgm:cxn modelId="{AFEFA45E-958B-4565-A157-9FF68B9F50CE}" srcId="{61675814-F93D-49AF-BE9D-D9E10357E89C}" destId="{EAAFC6FB-1935-4C7C-83B0-4A0E4B378511}" srcOrd="5" destOrd="0" parTransId="{F6CEDF97-A922-409E-A118-189B66B35A21}" sibTransId="{826C3C15-101D-473C-B173-DCB5012F966B}"/>
    <dgm:cxn modelId="{4BF0E164-1323-4E97-BD5C-3F6ECD134D98}" srcId="{61675814-F93D-49AF-BE9D-D9E10357E89C}" destId="{49AFFE84-C0D6-4DE5-8A1B-BD56866F9594}" srcOrd="7" destOrd="0" parTransId="{3C9FBC6B-50ED-4757-8C5B-89419165D5AF}" sibTransId="{ADF435FD-1EEC-4111-B0E5-FE82C78372EF}"/>
    <dgm:cxn modelId="{497D4F72-420D-4211-85FE-566A6B8DD51A}" type="presOf" srcId="{0B8733C3-059F-4EA0-829C-1E54AB848AAD}" destId="{988A46B4-9652-4089-94F5-8F62F500B7A5}" srcOrd="0" destOrd="0" presId="urn:microsoft.com/office/officeart/2005/8/layout/cycle5"/>
    <dgm:cxn modelId="{89C9EA80-CC63-4EC2-92FA-694355640E0A}" srcId="{61675814-F93D-49AF-BE9D-D9E10357E89C}" destId="{CEDF07FA-9CED-4DA6-A294-104DDDA5F530}" srcOrd="6" destOrd="0" parTransId="{FFDB227C-D434-4EC9-B3BA-26BFD770633B}" sibTransId="{96E02C34-755C-49D4-89B9-11515774B8E2}"/>
    <dgm:cxn modelId="{9A3D1987-8A55-4531-8EC3-562AF7B3AC00}" type="presOf" srcId="{1AB63EA3-9EE1-467A-9AED-AA4865BC6583}" destId="{5B35789F-BCCE-4841-A4C6-2EA3CF032314}" srcOrd="0" destOrd="0" presId="urn:microsoft.com/office/officeart/2005/8/layout/cycle5"/>
    <dgm:cxn modelId="{229F7390-2858-4E1D-98F1-A4B5D081FBD9}" type="presOf" srcId="{826C3C15-101D-473C-B173-DCB5012F966B}" destId="{5F57023E-A18B-4805-B0AB-19B063D2023F}" srcOrd="0" destOrd="0" presId="urn:microsoft.com/office/officeart/2005/8/layout/cycle5"/>
    <dgm:cxn modelId="{779AE09D-5123-4C2C-899E-AFB69E642DCE}" type="presOf" srcId="{EE1B1B8E-DEE5-4FD1-B749-CB4814574F41}" destId="{9FF9719A-5B20-43F5-A219-1ADBC30214AD}" srcOrd="0" destOrd="0" presId="urn:microsoft.com/office/officeart/2005/8/layout/cycle5"/>
    <dgm:cxn modelId="{A2C500A2-73BD-4527-BFC8-A3CFD85718C0}" type="presOf" srcId="{5DAFF476-503E-441B-B89D-46E8C2FAE03C}" destId="{4F2810F3-64EE-4E5E-A5C9-63793E8ED3CF}" srcOrd="0" destOrd="0" presId="urn:microsoft.com/office/officeart/2005/8/layout/cycle5"/>
    <dgm:cxn modelId="{843E37A7-1175-4C6D-80FD-63A78CFEA6F9}" type="presOf" srcId="{10B193D5-E874-4D7F-9CA6-82825E87DC0E}" destId="{E94B8C4B-C366-48BF-8697-8C04F1C25124}" srcOrd="0" destOrd="0" presId="urn:microsoft.com/office/officeart/2005/8/layout/cycle5"/>
    <dgm:cxn modelId="{F1C618AD-6B36-4243-B5E4-B9D3BCA3016D}" srcId="{61675814-F93D-49AF-BE9D-D9E10357E89C}" destId="{19128D80-C668-4E2D-ADE5-4D8C214258F7}" srcOrd="0" destOrd="0" parTransId="{DE0F27FA-73BB-4EA4-9778-8D9EBA925AF5}" sibTransId="{86A670AC-FF76-4079-9596-4A9A0BA8F624}"/>
    <dgm:cxn modelId="{D40E62B7-12EA-4BC6-BABE-7C483218F7AE}" type="presOf" srcId="{61675814-F93D-49AF-BE9D-D9E10357E89C}" destId="{8F483899-E69D-49E9-AFAD-248DEA394C36}" srcOrd="0" destOrd="0" presId="urn:microsoft.com/office/officeart/2005/8/layout/cycle5"/>
    <dgm:cxn modelId="{4E2862C4-FFF5-4CAC-B1E1-049DACE88481}" type="presOf" srcId="{19128D80-C668-4E2D-ADE5-4D8C214258F7}" destId="{0C7D36D6-1AA8-4919-A9DE-300F574FC64F}" srcOrd="0" destOrd="0" presId="urn:microsoft.com/office/officeart/2005/8/layout/cycle5"/>
    <dgm:cxn modelId="{72160FE3-3763-4869-9573-EE065B7F738B}" srcId="{61675814-F93D-49AF-BE9D-D9E10357E89C}" destId="{EE1B1B8E-DEE5-4FD1-B749-CB4814574F41}" srcOrd="2" destOrd="0" parTransId="{1BAC8C82-524D-4513-A1AC-09A55CE1C974}" sibTransId="{10B193D5-E874-4D7F-9CA6-82825E87DC0E}"/>
    <dgm:cxn modelId="{4374EBE5-C9E9-4F5E-8B1C-D68626E631DD}" type="presOf" srcId="{52AFC00A-F996-4649-999D-C77C5C6EF52B}" destId="{98052159-C5DC-410E-ABF6-B891E30DC255}" srcOrd="0" destOrd="0" presId="urn:microsoft.com/office/officeart/2005/8/layout/cycle5"/>
    <dgm:cxn modelId="{4F186EFD-18CA-4AB6-9CE6-6E04AE400D34}" type="presOf" srcId="{ADF435FD-1EEC-4111-B0E5-FE82C78372EF}" destId="{D2FB9AAA-02FE-4314-A268-2F3D8E512C5C}" srcOrd="0" destOrd="0" presId="urn:microsoft.com/office/officeart/2005/8/layout/cycle5"/>
    <dgm:cxn modelId="{17708099-34D0-4082-A0C1-70E29DD1F4A5}" type="presParOf" srcId="{8F483899-E69D-49E9-AFAD-248DEA394C36}" destId="{0C7D36D6-1AA8-4919-A9DE-300F574FC64F}" srcOrd="0" destOrd="0" presId="urn:microsoft.com/office/officeart/2005/8/layout/cycle5"/>
    <dgm:cxn modelId="{60AC3F2F-30BF-43DC-8152-77DF22EFE62A}" type="presParOf" srcId="{8F483899-E69D-49E9-AFAD-248DEA394C36}" destId="{58F22B57-56EB-4243-8851-A6A77508F8BD}" srcOrd="1" destOrd="0" presId="urn:microsoft.com/office/officeart/2005/8/layout/cycle5"/>
    <dgm:cxn modelId="{AD16FE1B-4472-40F6-9D35-F89DA32A1C97}" type="presParOf" srcId="{8F483899-E69D-49E9-AFAD-248DEA394C36}" destId="{B26405B1-C8B6-441C-A596-CEB708F554F8}" srcOrd="2" destOrd="0" presId="urn:microsoft.com/office/officeart/2005/8/layout/cycle5"/>
    <dgm:cxn modelId="{3F868C8A-3105-4200-9737-B4FDAEEAB36F}" type="presParOf" srcId="{8F483899-E69D-49E9-AFAD-248DEA394C36}" destId="{0901F604-F9EC-4D76-A6ED-BA32352C5A98}" srcOrd="3" destOrd="0" presId="urn:microsoft.com/office/officeart/2005/8/layout/cycle5"/>
    <dgm:cxn modelId="{448A14A8-7955-4E0B-B4D8-7310ECC28573}" type="presParOf" srcId="{8F483899-E69D-49E9-AFAD-248DEA394C36}" destId="{4E4C2EC6-DF0C-4115-81BC-B86C27D576E6}" srcOrd="4" destOrd="0" presId="urn:microsoft.com/office/officeart/2005/8/layout/cycle5"/>
    <dgm:cxn modelId="{42DC237E-0EF2-4DDB-9AF7-E601E1D886C3}" type="presParOf" srcId="{8F483899-E69D-49E9-AFAD-248DEA394C36}" destId="{5B35789F-BCCE-4841-A4C6-2EA3CF032314}" srcOrd="5" destOrd="0" presId="urn:microsoft.com/office/officeart/2005/8/layout/cycle5"/>
    <dgm:cxn modelId="{685D1980-EB42-4F58-9580-B01474E0EB55}" type="presParOf" srcId="{8F483899-E69D-49E9-AFAD-248DEA394C36}" destId="{9FF9719A-5B20-43F5-A219-1ADBC30214AD}" srcOrd="6" destOrd="0" presId="urn:microsoft.com/office/officeart/2005/8/layout/cycle5"/>
    <dgm:cxn modelId="{B33CE62A-FB93-4621-8D98-12B00A5194FF}" type="presParOf" srcId="{8F483899-E69D-49E9-AFAD-248DEA394C36}" destId="{933AA802-040A-4E70-BCF0-622F53BD9066}" srcOrd="7" destOrd="0" presId="urn:microsoft.com/office/officeart/2005/8/layout/cycle5"/>
    <dgm:cxn modelId="{000FD55C-FA0D-4435-B3AD-1DEF79EA491B}" type="presParOf" srcId="{8F483899-E69D-49E9-AFAD-248DEA394C36}" destId="{E94B8C4B-C366-48BF-8697-8C04F1C25124}" srcOrd="8" destOrd="0" presId="urn:microsoft.com/office/officeart/2005/8/layout/cycle5"/>
    <dgm:cxn modelId="{94B3C82B-6463-4B6E-998A-844D6F2BA85A}" type="presParOf" srcId="{8F483899-E69D-49E9-AFAD-248DEA394C36}" destId="{86341B27-2FCF-431E-8B26-BCFC63B9ED26}" srcOrd="9" destOrd="0" presId="urn:microsoft.com/office/officeart/2005/8/layout/cycle5"/>
    <dgm:cxn modelId="{5B354136-D188-4CFC-8804-6BFBBAE82928}" type="presParOf" srcId="{8F483899-E69D-49E9-AFAD-248DEA394C36}" destId="{DBD88431-7789-49F7-A1DA-C10A096FE29F}" srcOrd="10" destOrd="0" presId="urn:microsoft.com/office/officeart/2005/8/layout/cycle5"/>
    <dgm:cxn modelId="{8CA42423-4624-4999-A642-EE6E922AC6F8}" type="presParOf" srcId="{8F483899-E69D-49E9-AFAD-248DEA394C36}" destId="{4F2810F3-64EE-4E5E-A5C9-63793E8ED3CF}" srcOrd="11" destOrd="0" presId="urn:microsoft.com/office/officeart/2005/8/layout/cycle5"/>
    <dgm:cxn modelId="{A9D4EA3A-816C-43AC-9C5D-56FD79BFF6A5}" type="presParOf" srcId="{8F483899-E69D-49E9-AFAD-248DEA394C36}" destId="{98052159-C5DC-410E-ABF6-B891E30DC255}" srcOrd="12" destOrd="0" presId="urn:microsoft.com/office/officeart/2005/8/layout/cycle5"/>
    <dgm:cxn modelId="{8F824CD2-7878-4524-A6BD-EC64D076317A}" type="presParOf" srcId="{8F483899-E69D-49E9-AFAD-248DEA394C36}" destId="{41960291-8282-474A-BAFE-4D843B9A01BE}" srcOrd="13" destOrd="0" presId="urn:microsoft.com/office/officeart/2005/8/layout/cycle5"/>
    <dgm:cxn modelId="{10B4DB71-D6D4-4A1B-B9F5-6E9A14F3B9A2}" type="presParOf" srcId="{8F483899-E69D-49E9-AFAD-248DEA394C36}" destId="{988A46B4-9652-4089-94F5-8F62F500B7A5}" srcOrd="14" destOrd="0" presId="urn:microsoft.com/office/officeart/2005/8/layout/cycle5"/>
    <dgm:cxn modelId="{D4882674-126F-4D65-B45D-5B145C72008F}" type="presParOf" srcId="{8F483899-E69D-49E9-AFAD-248DEA394C36}" destId="{E614CB37-1B40-48FC-82F3-F193C4759CBD}" srcOrd="15" destOrd="0" presId="urn:microsoft.com/office/officeart/2005/8/layout/cycle5"/>
    <dgm:cxn modelId="{58DD276B-B639-4EAF-884F-70D85DD4C717}" type="presParOf" srcId="{8F483899-E69D-49E9-AFAD-248DEA394C36}" destId="{16997F35-BE74-4B7E-BFB0-E3EBAA32FBBD}" srcOrd="16" destOrd="0" presId="urn:microsoft.com/office/officeart/2005/8/layout/cycle5"/>
    <dgm:cxn modelId="{EADA67E3-DFE0-4E47-8F33-065900377AB8}" type="presParOf" srcId="{8F483899-E69D-49E9-AFAD-248DEA394C36}" destId="{5F57023E-A18B-4805-B0AB-19B063D2023F}" srcOrd="17" destOrd="0" presId="urn:microsoft.com/office/officeart/2005/8/layout/cycle5"/>
    <dgm:cxn modelId="{10AAA88F-5ED4-43A0-91A4-79EAEFD5544E}" type="presParOf" srcId="{8F483899-E69D-49E9-AFAD-248DEA394C36}" destId="{DB79F2DD-079B-48D2-9024-F3EDC3B24C73}" srcOrd="18" destOrd="0" presId="urn:microsoft.com/office/officeart/2005/8/layout/cycle5"/>
    <dgm:cxn modelId="{F4EFDC59-CDA8-4FF6-AD9C-BF908B52A7F9}" type="presParOf" srcId="{8F483899-E69D-49E9-AFAD-248DEA394C36}" destId="{FA39320E-111E-46ED-A32B-3498CAFD31E2}" srcOrd="19" destOrd="0" presId="urn:microsoft.com/office/officeart/2005/8/layout/cycle5"/>
    <dgm:cxn modelId="{827D4D38-5E4C-4987-B168-273DD7482CDE}" type="presParOf" srcId="{8F483899-E69D-49E9-AFAD-248DEA394C36}" destId="{562E606E-2648-4DA0-B0AE-AEEE8687D2A2}" srcOrd="20" destOrd="0" presId="urn:microsoft.com/office/officeart/2005/8/layout/cycle5"/>
    <dgm:cxn modelId="{51885725-47A6-4F91-A826-0E3C474DD1DA}" type="presParOf" srcId="{8F483899-E69D-49E9-AFAD-248DEA394C36}" destId="{D3EADAB4-143F-49B5-8573-A79F4FA79E2C}" srcOrd="21" destOrd="0" presId="urn:microsoft.com/office/officeart/2005/8/layout/cycle5"/>
    <dgm:cxn modelId="{DBBED565-2013-4664-BA41-44342760637D}" type="presParOf" srcId="{8F483899-E69D-49E9-AFAD-248DEA394C36}" destId="{BCBF9FA4-7A1B-460F-AE30-22FC02697592}" srcOrd="22" destOrd="0" presId="urn:microsoft.com/office/officeart/2005/8/layout/cycle5"/>
    <dgm:cxn modelId="{11698EC6-252B-421E-B6B5-7DD22DE95724}" type="presParOf" srcId="{8F483899-E69D-49E9-AFAD-248DEA394C36}" destId="{D2FB9AAA-02FE-4314-A268-2F3D8E512C5C}" srcOrd="23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1675814-F93D-49AF-BE9D-D9E10357E89C}" type="doc">
      <dgm:prSet loTypeId="urn:microsoft.com/office/officeart/2005/8/layout/cycle5" loCatId="cycle" qsTypeId="urn:microsoft.com/office/officeart/2005/8/quickstyle/simple1#3" qsCatId="simple" csTypeId="urn:microsoft.com/office/officeart/2005/8/colors/accent1_2#3" csCatId="accent1" phldr="0"/>
      <dgm:spPr/>
      <dgm:t>
        <a:bodyPr/>
        <a:lstStyle/>
        <a:p>
          <a:endParaRPr lang="zh-CN" altLang="en-US"/>
        </a:p>
      </dgm:t>
    </dgm:pt>
    <dgm:pt modelId="{19128D80-C668-4E2D-ADE5-4D8C214258F7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专业</a:t>
          </a:r>
        </a:p>
      </dgm:t>
    </dgm:pt>
    <dgm:pt modelId="{DE0F27FA-73BB-4EA4-9778-8D9EBA925AF5}" type="parTrans" cxnId="{10FFDDB9-EBED-42CE-B061-6836043F6234}">
      <dgm:prSet/>
      <dgm:spPr/>
      <dgm:t>
        <a:bodyPr/>
        <a:lstStyle/>
        <a:p>
          <a:endParaRPr lang="zh-CN" altLang="en-US"/>
        </a:p>
      </dgm:t>
    </dgm:pt>
    <dgm:pt modelId="{86A670AC-FF76-4079-9596-4A9A0BA8F624}" type="sibTrans" cxnId="{10FFDDB9-EBED-42CE-B061-6836043F6234}">
      <dgm:prSet/>
      <dgm:spPr/>
      <dgm:t>
        <a:bodyPr/>
        <a:lstStyle/>
        <a:p>
          <a:endParaRPr lang="zh-CN" altLang="en-US"/>
        </a:p>
      </dgm:t>
    </dgm:pt>
    <dgm:pt modelId="{FB525A3D-67C1-409F-B27A-CD75D02395B7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简洁</a:t>
          </a:r>
        </a:p>
      </dgm:t>
    </dgm:pt>
    <dgm:pt modelId="{660A7B3A-2EEC-4431-855B-9AC956FBBA1C}" type="parTrans" cxnId="{3A727B9C-9C2D-447C-B729-F0A22398F67C}">
      <dgm:prSet/>
      <dgm:spPr/>
      <dgm:t>
        <a:bodyPr/>
        <a:lstStyle/>
        <a:p>
          <a:endParaRPr lang="zh-CN" altLang="en-US"/>
        </a:p>
      </dgm:t>
    </dgm:pt>
    <dgm:pt modelId="{1AB63EA3-9EE1-467A-9AED-AA4865BC6583}" type="sibTrans" cxnId="{3A727B9C-9C2D-447C-B729-F0A22398F67C}">
      <dgm:prSet/>
      <dgm:spPr/>
      <dgm:t>
        <a:bodyPr/>
        <a:lstStyle/>
        <a:p>
          <a:endParaRPr lang="zh-CN" altLang="en-US"/>
        </a:p>
      </dgm:t>
    </dgm:pt>
    <dgm:pt modelId="{EE1B1B8E-DEE5-4FD1-B749-CB4814574F41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严谨</a:t>
          </a:r>
        </a:p>
      </dgm:t>
    </dgm:pt>
    <dgm:pt modelId="{1BAC8C82-524D-4513-A1AC-09A55CE1C974}" type="parTrans" cxnId="{F88E8D19-93A7-49F0-832E-203B184899C0}">
      <dgm:prSet/>
      <dgm:spPr/>
      <dgm:t>
        <a:bodyPr/>
        <a:lstStyle/>
        <a:p>
          <a:endParaRPr lang="zh-CN" altLang="en-US"/>
        </a:p>
      </dgm:t>
    </dgm:pt>
    <dgm:pt modelId="{10B193D5-E874-4D7F-9CA6-82825E87DC0E}" type="sibTrans" cxnId="{F88E8D19-93A7-49F0-832E-203B184899C0}">
      <dgm:prSet/>
      <dgm:spPr/>
      <dgm:t>
        <a:bodyPr/>
        <a:lstStyle/>
        <a:p>
          <a:endParaRPr lang="zh-CN" altLang="en-US"/>
        </a:p>
      </dgm:t>
    </dgm:pt>
    <dgm:pt modelId="{1DD3B3B1-986A-4F79-8396-C1D4BDDA61EB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数学</a:t>
          </a:r>
        </a:p>
      </dgm:t>
    </dgm:pt>
    <dgm:pt modelId="{EE3CC373-4A09-41B7-A957-BA77A7776ECF}" type="parTrans" cxnId="{FAD834C7-780F-4F51-AB56-1C711C3B122C}">
      <dgm:prSet/>
      <dgm:spPr/>
    </dgm:pt>
    <dgm:pt modelId="{5DAFF476-503E-441B-B89D-46E8C2FAE03C}" type="sibTrans" cxnId="{FAD834C7-780F-4F51-AB56-1C711C3B122C}">
      <dgm:prSet/>
      <dgm:spPr/>
    </dgm:pt>
    <dgm:pt modelId="{52AFC00A-F996-4649-999D-C77C5C6EF52B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术语</a:t>
          </a:r>
        </a:p>
      </dgm:t>
    </dgm:pt>
    <dgm:pt modelId="{65CB8445-569E-4D0C-983C-171B53C08EAB}" type="parTrans" cxnId="{DE0D02D4-C29C-4F02-B4E8-538AFF6A9E21}">
      <dgm:prSet/>
      <dgm:spPr/>
    </dgm:pt>
    <dgm:pt modelId="{0B8733C3-059F-4EA0-829C-1E54AB848AAD}" type="sibTrans" cxnId="{DE0D02D4-C29C-4F02-B4E8-538AFF6A9E21}">
      <dgm:prSet/>
      <dgm:spPr/>
    </dgm:pt>
    <dgm:pt modelId="{EAAFC6FB-1935-4C7C-83B0-4A0E4B378511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工具</a:t>
          </a:r>
        </a:p>
      </dgm:t>
    </dgm:pt>
    <dgm:pt modelId="{F6CEDF97-A922-409E-A118-189B66B35A21}" type="parTrans" cxnId="{81566824-43B3-42E4-B27E-A06384D99E43}">
      <dgm:prSet/>
      <dgm:spPr/>
    </dgm:pt>
    <dgm:pt modelId="{826C3C15-101D-473C-B173-DCB5012F966B}" type="sibTrans" cxnId="{81566824-43B3-42E4-B27E-A06384D99E43}">
      <dgm:prSet/>
      <dgm:spPr/>
    </dgm:pt>
    <dgm:pt modelId="{CEDF07FA-9CED-4DA6-A294-104DDDA5F530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交流</a:t>
          </a:r>
        </a:p>
      </dgm:t>
    </dgm:pt>
    <dgm:pt modelId="{FFDB227C-D434-4EC9-B3BA-26BFD770633B}" type="parTrans" cxnId="{D7228383-FAB8-4DB2-B88E-BEB48792E13A}">
      <dgm:prSet/>
      <dgm:spPr/>
    </dgm:pt>
    <dgm:pt modelId="{96E02C34-755C-49D4-89B9-11515774B8E2}" type="sibTrans" cxnId="{D7228383-FAB8-4DB2-B88E-BEB48792E13A}">
      <dgm:prSet/>
      <dgm:spPr/>
    </dgm:pt>
    <dgm:pt modelId="{49AFFE84-C0D6-4DE5-8A1B-BD56866F9594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逻辑</a:t>
          </a:r>
        </a:p>
      </dgm:t>
    </dgm:pt>
    <dgm:pt modelId="{3C9FBC6B-50ED-4757-8C5B-89419165D5AF}" type="parTrans" cxnId="{830D0C00-8827-404E-915B-9294058EE042}">
      <dgm:prSet/>
      <dgm:spPr/>
      <dgm:t>
        <a:bodyPr/>
        <a:lstStyle/>
        <a:p>
          <a:endParaRPr lang="zh-CN" altLang="en-US"/>
        </a:p>
      </dgm:t>
    </dgm:pt>
    <dgm:pt modelId="{ADF435FD-1EEC-4111-B0E5-FE82C78372EF}" type="sibTrans" cxnId="{830D0C00-8827-404E-915B-9294058EE042}">
      <dgm:prSet/>
      <dgm:spPr/>
      <dgm:t>
        <a:bodyPr/>
        <a:lstStyle/>
        <a:p>
          <a:endParaRPr lang="zh-CN" altLang="en-US"/>
        </a:p>
      </dgm:t>
    </dgm:pt>
    <dgm:pt modelId="{8F483899-E69D-49E9-AFAD-248DEA394C36}" type="pres">
      <dgm:prSet presAssocID="{61675814-F93D-49AF-BE9D-D9E10357E89C}" presName="cycle" presStyleCnt="0">
        <dgm:presLayoutVars>
          <dgm:dir/>
          <dgm:resizeHandles val="exact"/>
        </dgm:presLayoutVars>
      </dgm:prSet>
      <dgm:spPr/>
    </dgm:pt>
    <dgm:pt modelId="{0C7D36D6-1AA8-4919-A9DE-300F574FC64F}" type="pres">
      <dgm:prSet presAssocID="{19128D80-C668-4E2D-ADE5-4D8C214258F7}" presName="node" presStyleLbl="node1" presStyleIdx="0" presStyleCnt="8">
        <dgm:presLayoutVars>
          <dgm:bulletEnabled val="1"/>
        </dgm:presLayoutVars>
      </dgm:prSet>
      <dgm:spPr/>
    </dgm:pt>
    <dgm:pt modelId="{58F22B57-56EB-4243-8851-A6A77508F8BD}" type="pres">
      <dgm:prSet presAssocID="{19128D80-C668-4E2D-ADE5-4D8C214258F7}" presName="spNode" presStyleCnt="0"/>
      <dgm:spPr/>
    </dgm:pt>
    <dgm:pt modelId="{B26405B1-C8B6-441C-A596-CEB708F554F8}" type="pres">
      <dgm:prSet presAssocID="{86A670AC-FF76-4079-9596-4A9A0BA8F624}" presName="sibTrans" presStyleLbl="sibTrans1D1" presStyleIdx="0" presStyleCnt="8"/>
      <dgm:spPr/>
    </dgm:pt>
    <dgm:pt modelId="{0901F604-F9EC-4D76-A6ED-BA32352C5A98}" type="pres">
      <dgm:prSet presAssocID="{FB525A3D-67C1-409F-B27A-CD75D02395B7}" presName="node" presStyleLbl="node1" presStyleIdx="1" presStyleCnt="8">
        <dgm:presLayoutVars>
          <dgm:bulletEnabled val="1"/>
        </dgm:presLayoutVars>
      </dgm:prSet>
      <dgm:spPr/>
    </dgm:pt>
    <dgm:pt modelId="{4E4C2EC6-DF0C-4115-81BC-B86C27D576E6}" type="pres">
      <dgm:prSet presAssocID="{FB525A3D-67C1-409F-B27A-CD75D02395B7}" presName="spNode" presStyleCnt="0"/>
      <dgm:spPr/>
    </dgm:pt>
    <dgm:pt modelId="{5B35789F-BCCE-4841-A4C6-2EA3CF032314}" type="pres">
      <dgm:prSet presAssocID="{1AB63EA3-9EE1-467A-9AED-AA4865BC6583}" presName="sibTrans" presStyleLbl="sibTrans1D1" presStyleIdx="1" presStyleCnt="8"/>
      <dgm:spPr/>
    </dgm:pt>
    <dgm:pt modelId="{9FF9719A-5B20-43F5-A219-1ADBC30214AD}" type="pres">
      <dgm:prSet presAssocID="{EE1B1B8E-DEE5-4FD1-B749-CB4814574F41}" presName="node" presStyleLbl="node1" presStyleIdx="2" presStyleCnt="8">
        <dgm:presLayoutVars>
          <dgm:bulletEnabled val="1"/>
        </dgm:presLayoutVars>
      </dgm:prSet>
      <dgm:spPr/>
    </dgm:pt>
    <dgm:pt modelId="{933AA802-040A-4E70-BCF0-622F53BD9066}" type="pres">
      <dgm:prSet presAssocID="{EE1B1B8E-DEE5-4FD1-B749-CB4814574F41}" presName="spNode" presStyleCnt="0"/>
      <dgm:spPr/>
    </dgm:pt>
    <dgm:pt modelId="{E94B8C4B-C366-48BF-8697-8C04F1C25124}" type="pres">
      <dgm:prSet presAssocID="{10B193D5-E874-4D7F-9CA6-82825E87DC0E}" presName="sibTrans" presStyleLbl="sibTrans1D1" presStyleIdx="2" presStyleCnt="8"/>
      <dgm:spPr/>
    </dgm:pt>
    <dgm:pt modelId="{86341B27-2FCF-431E-8B26-BCFC63B9ED26}" type="pres">
      <dgm:prSet presAssocID="{1DD3B3B1-986A-4F79-8396-C1D4BDDA61EB}" presName="node" presStyleLbl="node1" presStyleIdx="3" presStyleCnt="8">
        <dgm:presLayoutVars>
          <dgm:bulletEnabled val="1"/>
        </dgm:presLayoutVars>
      </dgm:prSet>
      <dgm:spPr/>
    </dgm:pt>
    <dgm:pt modelId="{DBD88431-7789-49F7-A1DA-C10A096FE29F}" type="pres">
      <dgm:prSet presAssocID="{1DD3B3B1-986A-4F79-8396-C1D4BDDA61EB}" presName="spNode" presStyleCnt="0"/>
      <dgm:spPr/>
    </dgm:pt>
    <dgm:pt modelId="{4F2810F3-64EE-4E5E-A5C9-63793E8ED3CF}" type="pres">
      <dgm:prSet presAssocID="{5DAFF476-503E-441B-B89D-46E8C2FAE03C}" presName="sibTrans" presStyleLbl="sibTrans1D1" presStyleIdx="3" presStyleCnt="8"/>
      <dgm:spPr/>
    </dgm:pt>
    <dgm:pt modelId="{98052159-C5DC-410E-ABF6-B891E30DC255}" type="pres">
      <dgm:prSet presAssocID="{52AFC00A-F996-4649-999D-C77C5C6EF52B}" presName="node" presStyleLbl="node1" presStyleIdx="4" presStyleCnt="8">
        <dgm:presLayoutVars>
          <dgm:bulletEnabled val="1"/>
        </dgm:presLayoutVars>
      </dgm:prSet>
      <dgm:spPr/>
    </dgm:pt>
    <dgm:pt modelId="{41960291-8282-474A-BAFE-4D843B9A01BE}" type="pres">
      <dgm:prSet presAssocID="{52AFC00A-F996-4649-999D-C77C5C6EF52B}" presName="spNode" presStyleCnt="0"/>
      <dgm:spPr/>
    </dgm:pt>
    <dgm:pt modelId="{988A46B4-9652-4089-94F5-8F62F500B7A5}" type="pres">
      <dgm:prSet presAssocID="{0B8733C3-059F-4EA0-829C-1E54AB848AAD}" presName="sibTrans" presStyleLbl="sibTrans1D1" presStyleIdx="4" presStyleCnt="8"/>
      <dgm:spPr/>
    </dgm:pt>
    <dgm:pt modelId="{E614CB37-1B40-48FC-82F3-F193C4759CBD}" type="pres">
      <dgm:prSet presAssocID="{EAAFC6FB-1935-4C7C-83B0-4A0E4B378511}" presName="node" presStyleLbl="node1" presStyleIdx="5" presStyleCnt="8">
        <dgm:presLayoutVars>
          <dgm:bulletEnabled val="1"/>
        </dgm:presLayoutVars>
      </dgm:prSet>
      <dgm:spPr/>
    </dgm:pt>
    <dgm:pt modelId="{16997F35-BE74-4B7E-BFB0-E3EBAA32FBBD}" type="pres">
      <dgm:prSet presAssocID="{EAAFC6FB-1935-4C7C-83B0-4A0E4B378511}" presName="spNode" presStyleCnt="0"/>
      <dgm:spPr/>
    </dgm:pt>
    <dgm:pt modelId="{5F57023E-A18B-4805-B0AB-19B063D2023F}" type="pres">
      <dgm:prSet presAssocID="{826C3C15-101D-473C-B173-DCB5012F966B}" presName="sibTrans" presStyleLbl="sibTrans1D1" presStyleIdx="5" presStyleCnt="8"/>
      <dgm:spPr/>
    </dgm:pt>
    <dgm:pt modelId="{DB79F2DD-079B-48D2-9024-F3EDC3B24C73}" type="pres">
      <dgm:prSet presAssocID="{CEDF07FA-9CED-4DA6-A294-104DDDA5F530}" presName="node" presStyleLbl="node1" presStyleIdx="6" presStyleCnt="8">
        <dgm:presLayoutVars>
          <dgm:bulletEnabled val="1"/>
        </dgm:presLayoutVars>
      </dgm:prSet>
      <dgm:spPr/>
    </dgm:pt>
    <dgm:pt modelId="{FA39320E-111E-46ED-A32B-3498CAFD31E2}" type="pres">
      <dgm:prSet presAssocID="{CEDF07FA-9CED-4DA6-A294-104DDDA5F530}" presName="spNode" presStyleCnt="0"/>
      <dgm:spPr/>
    </dgm:pt>
    <dgm:pt modelId="{562E606E-2648-4DA0-B0AE-AEEE8687D2A2}" type="pres">
      <dgm:prSet presAssocID="{96E02C34-755C-49D4-89B9-11515774B8E2}" presName="sibTrans" presStyleLbl="sibTrans1D1" presStyleIdx="6" presStyleCnt="8"/>
      <dgm:spPr/>
    </dgm:pt>
    <dgm:pt modelId="{D3EADAB4-143F-49B5-8573-A79F4FA79E2C}" type="pres">
      <dgm:prSet presAssocID="{49AFFE84-C0D6-4DE5-8A1B-BD56866F9594}" presName="node" presStyleLbl="node1" presStyleIdx="7" presStyleCnt="8">
        <dgm:presLayoutVars>
          <dgm:bulletEnabled val="1"/>
        </dgm:presLayoutVars>
      </dgm:prSet>
      <dgm:spPr/>
    </dgm:pt>
    <dgm:pt modelId="{BCBF9FA4-7A1B-460F-AE30-22FC02697592}" type="pres">
      <dgm:prSet presAssocID="{49AFFE84-C0D6-4DE5-8A1B-BD56866F9594}" presName="spNode" presStyleCnt="0"/>
      <dgm:spPr/>
    </dgm:pt>
    <dgm:pt modelId="{D2FB9AAA-02FE-4314-A268-2F3D8E512C5C}" type="pres">
      <dgm:prSet presAssocID="{ADF435FD-1EEC-4111-B0E5-FE82C78372EF}" presName="sibTrans" presStyleLbl="sibTrans1D1" presStyleIdx="7" presStyleCnt="8"/>
      <dgm:spPr/>
    </dgm:pt>
  </dgm:ptLst>
  <dgm:cxnLst>
    <dgm:cxn modelId="{830D0C00-8827-404E-915B-9294058EE042}" srcId="{61675814-F93D-49AF-BE9D-D9E10357E89C}" destId="{49AFFE84-C0D6-4DE5-8A1B-BD56866F9594}" srcOrd="7" destOrd="0" parTransId="{3C9FBC6B-50ED-4757-8C5B-89419165D5AF}" sibTransId="{ADF435FD-1EEC-4111-B0E5-FE82C78372EF}"/>
    <dgm:cxn modelId="{F88E8D19-93A7-49F0-832E-203B184899C0}" srcId="{61675814-F93D-49AF-BE9D-D9E10357E89C}" destId="{EE1B1B8E-DEE5-4FD1-B749-CB4814574F41}" srcOrd="2" destOrd="0" parTransId="{1BAC8C82-524D-4513-A1AC-09A55CE1C974}" sibTransId="{10B193D5-E874-4D7F-9CA6-82825E87DC0E}"/>
    <dgm:cxn modelId="{2881C720-431D-4B4A-842C-B154E97A199A}" type="presOf" srcId="{5DAFF476-503E-441B-B89D-46E8C2FAE03C}" destId="{4F2810F3-64EE-4E5E-A5C9-63793E8ED3CF}" srcOrd="0" destOrd="0" presId="urn:microsoft.com/office/officeart/2005/8/layout/cycle5"/>
    <dgm:cxn modelId="{81566824-43B3-42E4-B27E-A06384D99E43}" srcId="{61675814-F93D-49AF-BE9D-D9E10357E89C}" destId="{EAAFC6FB-1935-4C7C-83B0-4A0E4B378511}" srcOrd="5" destOrd="0" parTransId="{F6CEDF97-A922-409E-A118-189B66B35A21}" sibTransId="{826C3C15-101D-473C-B173-DCB5012F966B}"/>
    <dgm:cxn modelId="{CE89872D-3A51-4316-92B9-1F0C37B10B44}" type="presOf" srcId="{EE1B1B8E-DEE5-4FD1-B749-CB4814574F41}" destId="{9FF9719A-5B20-43F5-A219-1ADBC30214AD}" srcOrd="0" destOrd="0" presId="urn:microsoft.com/office/officeart/2005/8/layout/cycle5"/>
    <dgm:cxn modelId="{7805B15E-5BDF-406D-8F62-94AFC3ACE15B}" type="presOf" srcId="{19128D80-C668-4E2D-ADE5-4D8C214258F7}" destId="{0C7D36D6-1AA8-4919-A9DE-300F574FC64F}" srcOrd="0" destOrd="0" presId="urn:microsoft.com/office/officeart/2005/8/layout/cycle5"/>
    <dgm:cxn modelId="{5F0FE062-056A-4DB7-83E2-94F460EBEC12}" type="presOf" srcId="{49AFFE84-C0D6-4DE5-8A1B-BD56866F9594}" destId="{D3EADAB4-143F-49B5-8573-A79F4FA79E2C}" srcOrd="0" destOrd="0" presId="urn:microsoft.com/office/officeart/2005/8/layout/cycle5"/>
    <dgm:cxn modelId="{6A0E9B76-54AE-4DA9-9886-7739B80BA0BB}" type="presOf" srcId="{CEDF07FA-9CED-4DA6-A294-104DDDA5F530}" destId="{DB79F2DD-079B-48D2-9024-F3EDC3B24C73}" srcOrd="0" destOrd="0" presId="urn:microsoft.com/office/officeart/2005/8/layout/cycle5"/>
    <dgm:cxn modelId="{F920C877-AFDF-4636-A4EE-22055D99EBE0}" type="presOf" srcId="{1DD3B3B1-986A-4F79-8396-C1D4BDDA61EB}" destId="{86341B27-2FCF-431E-8B26-BCFC63B9ED26}" srcOrd="0" destOrd="0" presId="urn:microsoft.com/office/officeart/2005/8/layout/cycle5"/>
    <dgm:cxn modelId="{D7228383-FAB8-4DB2-B88E-BEB48792E13A}" srcId="{61675814-F93D-49AF-BE9D-D9E10357E89C}" destId="{CEDF07FA-9CED-4DA6-A294-104DDDA5F530}" srcOrd="6" destOrd="0" parTransId="{FFDB227C-D434-4EC9-B3BA-26BFD770633B}" sibTransId="{96E02C34-755C-49D4-89B9-11515774B8E2}"/>
    <dgm:cxn modelId="{E3296F85-58A0-4E45-BBE6-3C938E7C6DB7}" type="presOf" srcId="{1AB63EA3-9EE1-467A-9AED-AA4865BC6583}" destId="{5B35789F-BCCE-4841-A4C6-2EA3CF032314}" srcOrd="0" destOrd="0" presId="urn:microsoft.com/office/officeart/2005/8/layout/cycle5"/>
    <dgm:cxn modelId="{74CE658F-EB55-43CC-83B6-EC1661F9E8FF}" type="presOf" srcId="{61675814-F93D-49AF-BE9D-D9E10357E89C}" destId="{8F483899-E69D-49E9-AFAD-248DEA394C36}" srcOrd="0" destOrd="0" presId="urn:microsoft.com/office/officeart/2005/8/layout/cycle5"/>
    <dgm:cxn modelId="{D41D9195-C558-460C-8561-0D2DCEE99BB2}" type="presOf" srcId="{ADF435FD-1EEC-4111-B0E5-FE82C78372EF}" destId="{D2FB9AAA-02FE-4314-A268-2F3D8E512C5C}" srcOrd="0" destOrd="0" presId="urn:microsoft.com/office/officeart/2005/8/layout/cycle5"/>
    <dgm:cxn modelId="{31C0C59A-7940-45B4-A902-39BAC6E4C4F1}" type="presOf" srcId="{52AFC00A-F996-4649-999D-C77C5C6EF52B}" destId="{98052159-C5DC-410E-ABF6-B891E30DC255}" srcOrd="0" destOrd="0" presId="urn:microsoft.com/office/officeart/2005/8/layout/cycle5"/>
    <dgm:cxn modelId="{3A727B9C-9C2D-447C-B729-F0A22398F67C}" srcId="{61675814-F93D-49AF-BE9D-D9E10357E89C}" destId="{FB525A3D-67C1-409F-B27A-CD75D02395B7}" srcOrd="1" destOrd="0" parTransId="{660A7B3A-2EEC-4431-855B-9AC956FBBA1C}" sibTransId="{1AB63EA3-9EE1-467A-9AED-AA4865BC6583}"/>
    <dgm:cxn modelId="{07F819B1-48C2-4294-9EC2-A6CB14DF39D8}" type="presOf" srcId="{0B8733C3-059F-4EA0-829C-1E54AB848AAD}" destId="{988A46B4-9652-4089-94F5-8F62F500B7A5}" srcOrd="0" destOrd="0" presId="urn:microsoft.com/office/officeart/2005/8/layout/cycle5"/>
    <dgm:cxn modelId="{734568B6-9003-4615-BC13-F30555AEACEA}" type="presOf" srcId="{EAAFC6FB-1935-4C7C-83B0-4A0E4B378511}" destId="{E614CB37-1B40-48FC-82F3-F193C4759CBD}" srcOrd="0" destOrd="0" presId="urn:microsoft.com/office/officeart/2005/8/layout/cycle5"/>
    <dgm:cxn modelId="{10FFDDB9-EBED-42CE-B061-6836043F6234}" srcId="{61675814-F93D-49AF-BE9D-D9E10357E89C}" destId="{19128D80-C668-4E2D-ADE5-4D8C214258F7}" srcOrd="0" destOrd="0" parTransId="{DE0F27FA-73BB-4EA4-9778-8D9EBA925AF5}" sibTransId="{86A670AC-FF76-4079-9596-4A9A0BA8F624}"/>
    <dgm:cxn modelId="{4948B8BD-614C-4A94-B0DB-6E8A7C3557DF}" type="presOf" srcId="{86A670AC-FF76-4079-9596-4A9A0BA8F624}" destId="{B26405B1-C8B6-441C-A596-CEB708F554F8}" srcOrd="0" destOrd="0" presId="urn:microsoft.com/office/officeart/2005/8/layout/cycle5"/>
    <dgm:cxn modelId="{4D2D9DBF-7EFE-4382-AA93-9FE33AD0F309}" type="presOf" srcId="{96E02C34-755C-49D4-89B9-11515774B8E2}" destId="{562E606E-2648-4DA0-B0AE-AEEE8687D2A2}" srcOrd="0" destOrd="0" presId="urn:microsoft.com/office/officeart/2005/8/layout/cycle5"/>
    <dgm:cxn modelId="{FAD834C7-780F-4F51-AB56-1C711C3B122C}" srcId="{61675814-F93D-49AF-BE9D-D9E10357E89C}" destId="{1DD3B3B1-986A-4F79-8396-C1D4BDDA61EB}" srcOrd="3" destOrd="0" parTransId="{EE3CC373-4A09-41B7-A957-BA77A7776ECF}" sibTransId="{5DAFF476-503E-441B-B89D-46E8C2FAE03C}"/>
    <dgm:cxn modelId="{1CD74FCD-559B-42DB-8166-855B6204E581}" type="presOf" srcId="{10B193D5-E874-4D7F-9CA6-82825E87DC0E}" destId="{E94B8C4B-C366-48BF-8697-8C04F1C25124}" srcOrd="0" destOrd="0" presId="urn:microsoft.com/office/officeart/2005/8/layout/cycle5"/>
    <dgm:cxn modelId="{9F28A4D2-69E4-48B0-AE44-006EA502B4EB}" type="presOf" srcId="{FB525A3D-67C1-409F-B27A-CD75D02395B7}" destId="{0901F604-F9EC-4D76-A6ED-BA32352C5A98}" srcOrd="0" destOrd="0" presId="urn:microsoft.com/office/officeart/2005/8/layout/cycle5"/>
    <dgm:cxn modelId="{DE0D02D4-C29C-4F02-B4E8-538AFF6A9E21}" srcId="{61675814-F93D-49AF-BE9D-D9E10357E89C}" destId="{52AFC00A-F996-4649-999D-C77C5C6EF52B}" srcOrd="4" destOrd="0" parTransId="{65CB8445-569E-4D0C-983C-171B53C08EAB}" sibTransId="{0B8733C3-059F-4EA0-829C-1E54AB848AAD}"/>
    <dgm:cxn modelId="{43D882E0-BC15-441A-8E8A-BBF6D38B7D82}" type="presOf" srcId="{826C3C15-101D-473C-B173-DCB5012F966B}" destId="{5F57023E-A18B-4805-B0AB-19B063D2023F}" srcOrd="0" destOrd="0" presId="urn:microsoft.com/office/officeart/2005/8/layout/cycle5"/>
    <dgm:cxn modelId="{3D45E3B5-9818-4E81-86E7-F966BCE54A83}" type="presParOf" srcId="{8F483899-E69D-49E9-AFAD-248DEA394C36}" destId="{0C7D36D6-1AA8-4919-A9DE-300F574FC64F}" srcOrd="0" destOrd="0" presId="urn:microsoft.com/office/officeart/2005/8/layout/cycle5"/>
    <dgm:cxn modelId="{7FBDC40D-1BD4-4340-89EA-3C80ED823C28}" type="presParOf" srcId="{8F483899-E69D-49E9-AFAD-248DEA394C36}" destId="{58F22B57-56EB-4243-8851-A6A77508F8BD}" srcOrd="1" destOrd="0" presId="urn:microsoft.com/office/officeart/2005/8/layout/cycle5"/>
    <dgm:cxn modelId="{D490C260-3594-4F92-ABEF-81CBA5F09332}" type="presParOf" srcId="{8F483899-E69D-49E9-AFAD-248DEA394C36}" destId="{B26405B1-C8B6-441C-A596-CEB708F554F8}" srcOrd="2" destOrd="0" presId="urn:microsoft.com/office/officeart/2005/8/layout/cycle5"/>
    <dgm:cxn modelId="{CAF97540-9BC1-4003-9769-34022938D491}" type="presParOf" srcId="{8F483899-E69D-49E9-AFAD-248DEA394C36}" destId="{0901F604-F9EC-4D76-A6ED-BA32352C5A98}" srcOrd="3" destOrd="0" presId="urn:microsoft.com/office/officeart/2005/8/layout/cycle5"/>
    <dgm:cxn modelId="{23927772-DA6C-407F-9549-77FCAA324A36}" type="presParOf" srcId="{8F483899-E69D-49E9-AFAD-248DEA394C36}" destId="{4E4C2EC6-DF0C-4115-81BC-B86C27D576E6}" srcOrd="4" destOrd="0" presId="urn:microsoft.com/office/officeart/2005/8/layout/cycle5"/>
    <dgm:cxn modelId="{9E894D9B-5782-4A68-9452-43F31AC35469}" type="presParOf" srcId="{8F483899-E69D-49E9-AFAD-248DEA394C36}" destId="{5B35789F-BCCE-4841-A4C6-2EA3CF032314}" srcOrd="5" destOrd="0" presId="urn:microsoft.com/office/officeart/2005/8/layout/cycle5"/>
    <dgm:cxn modelId="{0F4925FA-F5FD-49F0-867A-CA6FCDB7D81E}" type="presParOf" srcId="{8F483899-E69D-49E9-AFAD-248DEA394C36}" destId="{9FF9719A-5B20-43F5-A219-1ADBC30214AD}" srcOrd="6" destOrd="0" presId="urn:microsoft.com/office/officeart/2005/8/layout/cycle5"/>
    <dgm:cxn modelId="{10830AE7-764B-4692-AD4C-B344107830F3}" type="presParOf" srcId="{8F483899-E69D-49E9-AFAD-248DEA394C36}" destId="{933AA802-040A-4E70-BCF0-622F53BD9066}" srcOrd="7" destOrd="0" presId="urn:microsoft.com/office/officeart/2005/8/layout/cycle5"/>
    <dgm:cxn modelId="{7C6C042D-9E45-4054-81F9-E4693325E867}" type="presParOf" srcId="{8F483899-E69D-49E9-AFAD-248DEA394C36}" destId="{E94B8C4B-C366-48BF-8697-8C04F1C25124}" srcOrd="8" destOrd="0" presId="urn:microsoft.com/office/officeart/2005/8/layout/cycle5"/>
    <dgm:cxn modelId="{D3BC117A-745C-4083-B6EC-B893789D4A9E}" type="presParOf" srcId="{8F483899-E69D-49E9-AFAD-248DEA394C36}" destId="{86341B27-2FCF-431E-8B26-BCFC63B9ED26}" srcOrd="9" destOrd="0" presId="urn:microsoft.com/office/officeart/2005/8/layout/cycle5"/>
    <dgm:cxn modelId="{645C183C-887B-483F-983E-7B7DF81BD63D}" type="presParOf" srcId="{8F483899-E69D-49E9-AFAD-248DEA394C36}" destId="{DBD88431-7789-49F7-A1DA-C10A096FE29F}" srcOrd="10" destOrd="0" presId="urn:microsoft.com/office/officeart/2005/8/layout/cycle5"/>
    <dgm:cxn modelId="{DCFD2B8B-D7B8-4081-8C88-2DBD1F62C014}" type="presParOf" srcId="{8F483899-E69D-49E9-AFAD-248DEA394C36}" destId="{4F2810F3-64EE-4E5E-A5C9-63793E8ED3CF}" srcOrd="11" destOrd="0" presId="urn:microsoft.com/office/officeart/2005/8/layout/cycle5"/>
    <dgm:cxn modelId="{FA94B6D6-2958-49E9-A0E2-C1D3F0EF19AD}" type="presParOf" srcId="{8F483899-E69D-49E9-AFAD-248DEA394C36}" destId="{98052159-C5DC-410E-ABF6-B891E30DC255}" srcOrd="12" destOrd="0" presId="urn:microsoft.com/office/officeart/2005/8/layout/cycle5"/>
    <dgm:cxn modelId="{898971CA-CABF-4775-A4C4-43F2D9DEB54F}" type="presParOf" srcId="{8F483899-E69D-49E9-AFAD-248DEA394C36}" destId="{41960291-8282-474A-BAFE-4D843B9A01BE}" srcOrd="13" destOrd="0" presId="urn:microsoft.com/office/officeart/2005/8/layout/cycle5"/>
    <dgm:cxn modelId="{32AF2A4A-473B-46C7-A454-5DB1437AA8B1}" type="presParOf" srcId="{8F483899-E69D-49E9-AFAD-248DEA394C36}" destId="{988A46B4-9652-4089-94F5-8F62F500B7A5}" srcOrd="14" destOrd="0" presId="urn:microsoft.com/office/officeart/2005/8/layout/cycle5"/>
    <dgm:cxn modelId="{8D607617-6629-4C5A-B511-46528C2B4003}" type="presParOf" srcId="{8F483899-E69D-49E9-AFAD-248DEA394C36}" destId="{E614CB37-1B40-48FC-82F3-F193C4759CBD}" srcOrd="15" destOrd="0" presId="urn:microsoft.com/office/officeart/2005/8/layout/cycle5"/>
    <dgm:cxn modelId="{781CC95A-A795-4906-869D-ABE4BD1B7FCE}" type="presParOf" srcId="{8F483899-E69D-49E9-AFAD-248DEA394C36}" destId="{16997F35-BE74-4B7E-BFB0-E3EBAA32FBBD}" srcOrd="16" destOrd="0" presId="urn:microsoft.com/office/officeart/2005/8/layout/cycle5"/>
    <dgm:cxn modelId="{0DE83968-D327-453C-A463-8801F3516DA1}" type="presParOf" srcId="{8F483899-E69D-49E9-AFAD-248DEA394C36}" destId="{5F57023E-A18B-4805-B0AB-19B063D2023F}" srcOrd="17" destOrd="0" presId="urn:microsoft.com/office/officeart/2005/8/layout/cycle5"/>
    <dgm:cxn modelId="{E5AFA4BD-FC49-406A-91AA-6BB9839067A7}" type="presParOf" srcId="{8F483899-E69D-49E9-AFAD-248DEA394C36}" destId="{DB79F2DD-079B-48D2-9024-F3EDC3B24C73}" srcOrd="18" destOrd="0" presId="urn:microsoft.com/office/officeart/2005/8/layout/cycle5"/>
    <dgm:cxn modelId="{376EFCA3-3366-4CC6-BD5F-DF7257474EB1}" type="presParOf" srcId="{8F483899-E69D-49E9-AFAD-248DEA394C36}" destId="{FA39320E-111E-46ED-A32B-3498CAFD31E2}" srcOrd="19" destOrd="0" presId="urn:microsoft.com/office/officeart/2005/8/layout/cycle5"/>
    <dgm:cxn modelId="{B1121A54-05E1-4A7C-9FC3-10877CE7A45E}" type="presParOf" srcId="{8F483899-E69D-49E9-AFAD-248DEA394C36}" destId="{562E606E-2648-4DA0-B0AE-AEEE8687D2A2}" srcOrd="20" destOrd="0" presId="urn:microsoft.com/office/officeart/2005/8/layout/cycle5"/>
    <dgm:cxn modelId="{E57D83C9-8BF2-45D7-9161-E2D1CEF6D97D}" type="presParOf" srcId="{8F483899-E69D-49E9-AFAD-248DEA394C36}" destId="{D3EADAB4-143F-49B5-8573-A79F4FA79E2C}" srcOrd="21" destOrd="0" presId="urn:microsoft.com/office/officeart/2005/8/layout/cycle5"/>
    <dgm:cxn modelId="{A7C6AE49-522D-41A1-A4CB-E8E2176766F3}" type="presParOf" srcId="{8F483899-E69D-49E9-AFAD-248DEA394C36}" destId="{BCBF9FA4-7A1B-460F-AE30-22FC02697592}" srcOrd="22" destOrd="0" presId="urn:microsoft.com/office/officeart/2005/8/layout/cycle5"/>
    <dgm:cxn modelId="{25CFC975-4896-44B3-8E0C-6D05E840772A}" type="presParOf" srcId="{8F483899-E69D-49E9-AFAD-248DEA394C36}" destId="{D2FB9AAA-02FE-4314-A268-2F3D8E512C5C}" srcOrd="23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1675814-F93D-49AF-BE9D-D9E10357E89C}" type="doc">
      <dgm:prSet loTypeId="urn:microsoft.com/office/officeart/2005/8/layout/cycle5" loCatId="cycle" qsTypeId="urn:microsoft.com/office/officeart/2005/8/quickstyle/simple1#1" qsCatId="simple" csTypeId="urn:microsoft.com/office/officeart/2005/8/colors/accent1_2#1" csCatId="accent1" phldr="0"/>
      <dgm:spPr/>
      <dgm:t>
        <a:bodyPr/>
        <a:lstStyle/>
        <a:p>
          <a:endParaRPr lang="zh-CN" altLang="en-US"/>
        </a:p>
      </dgm:t>
    </dgm:pt>
    <dgm:pt modelId="{19128D80-C668-4E2D-ADE5-4D8C214258F7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标题</a:t>
          </a:r>
        </a:p>
      </dgm:t>
    </dgm:pt>
    <dgm:pt modelId="{DE0F27FA-73BB-4EA4-9778-8D9EBA925AF5}" type="parTrans" cxnId="{F1C618AD-6B36-4243-B5E4-B9D3BCA3016D}">
      <dgm:prSet/>
      <dgm:spPr/>
      <dgm:t>
        <a:bodyPr/>
        <a:lstStyle/>
        <a:p>
          <a:endParaRPr lang="zh-CN" altLang="en-US"/>
        </a:p>
      </dgm:t>
    </dgm:pt>
    <dgm:pt modelId="{86A670AC-FF76-4079-9596-4A9A0BA8F624}" type="sibTrans" cxnId="{F1C618AD-6B36-4243-B5E4-B9D3BCA3016D}">
      <dgm:prSet/>
      <dgm:spPr/>
      <dgm:t>
        <a:bodyPr/>
        <a:lstStyle/>
        <a:p>
          <a:endParaRPr lang="zh-CN" altLang="en-US"/>
        </a:p>
      </dgm:t>
    </dgm:pt>
    <dgm:pt modelId="{FB525A3D-67C1-409F-B27A-CD75D02395B7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摘要</a:t>
          </a:r>
        </a:p>
      </dgm:t>
    </dgm:pt>
    <dgm:pt modelId="{660A7B3A-2EEC-4431-855B-9AC956FBBA1C}" type="parTrans" cxnId="{F5F5340F-6A9F-4D69-85B0-287BE2215854}">
      <dgm:prSet/>
      <dgm:spPr/>
      <dgm:t>
        <a:bodyPr/>
        <a:lstStyle/>
        <a:p>
          <a:endParaRPr lang="zh-CN" altLang="en-US"/>
        </a:p>
      </dgm:t>
    </dgm:pt>
    <dgm:pt modelId="{1AB63EA3-9EE1-467A-9AED-AA4865BC6583}" type="sibTrans" cxnId="{F5F5340F-6A9F-4D69-85B0-287BE2215854}">
      <dgm:prSet/>
      <dgm:spPr/>
      <dgm:t>
        <a:bodyPr/>
        <a:lstStyle/>
        <a:p>
          <a:endParaRPr lang="zh-CN" altLang="en-US"/>
        </a:p>
      </dgm:t>
    </dgm:pt>
    <dgm:pt modelId="{EE1B1B8E-DEE5-4FD1-B749-CB4814574F41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引言</a:t>
          </a:r>
        </a:p>
      </dgm:t>
    </dgm:pt>
    <dgm:pt modelId="{1BAC8C82-524D-4513-A1AC-09A55CE1C974}" type="parTrans" cxnId="{72160FE3-3763-4869-9573-EE065B7F738B}">
      <dgm:prSet/>
      <dgm:spPr/>
      <dgm:t>
        <a:bodyPr/>
        <a:lstStyle/>
        <a:p>
          <a:endParaRPr lang="zh-CN" altLang="en-US"/>
        </a:p>
      </dgm:t>
    </dgm:pt>
    <dgm:pt modelId="{10B193D5-E874-4D7F-9CA6-82825E87DC0E}" type="sibTrans" cxnId="{72160FE3-3763-4869-9573-EE065B7F738B}">
      <dgm:prSet/>
      <dgm:spPr/>
      <dgm:t>
        <a:bodyPr/>
        <a:lstStyle/>
        <a:p>
          <a:endParaRPr lang="zh-CN" altLang="en-US"/>
        </a:p>
      </dgm:t>
    </dgm:pt>
    <dgm:pt modelId="{1DD3B3B1-986A-4F79-8396-C1D4BDDA61EB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相关</a:t>
          </a:r>
        </a:p>
      </dgm:t>
    </dgm:pt>
    <dgm:pt modelId="{EE3CC373-4A09-41B7-A957-BA77A7776ECF}" type="parTrans" cxnId="{7C7D5F3C-C885-4263-88EC-334100BC2492}">
      <dgm:prSet/>
      <dgm:spPr/>
      <dgm:t>
        <a:bodyPr/>
        <a:lstStyle/>
        <a:p>
          <a:endParaRPr lang="zh-CN" altLang="en-US"/>
        </a:p>
      </dgm:t>
    </dgm:pt>
    <dgm:pt modelId="{5DAFF476-503E-441B-B89D-46E8C2FAE03C}" type="sibTrans" cxnId="{7C7D5F3C-C885-4263-88EC-334100BC2492}">
      <dgm:prSet/>
      <dgm:spPr/>
      <dgm:t>
        <a:bodyPr/>
        <a:lstStyle/>
        <a:p>
          <a:endParaRPr lang="zh-CN" altLang="en-US"/>
        </a:p>
      </dgm:t>
    </dgm:pt>
    <dgm:pt modelId="{52AFC00A-F996-4649-999D-C77C5C6EF52B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方法</a:t>
          </a:r>
        </a:p>
      </dgm:t>
    </dgm:pt>
    <dgm:pt modelId="{65CB8445-569E-4D0C-983C-171B53C08EAB}" type="parTrans" cxnId="{75429C4F-AB12-4ACD-BE46-12899A0355B0}">
      <dgm:prSet/>
      <dgm:spPr/>
      <dgm:t>
        <a:bodyPr/>
        <a:lstStyle/>
        <a:p>
          <a:endParaRPr lang="zh-CN" altLang="en-US"/>
        </a:p>
      </dgm:t>
    </dgm:pt>
    <dgm:pt modelId="{0B8733C3-059F-4EA0-829C-1E54AB848AAD}" type="sibTrans" cxnId="{75429C4F-AB12-4ACD-BE46-12899A0355B0}">
      <dgm:prSet/>
      <dgm:spPr/>
      <dgm:t>
        <a:bodyPr/>
        <a:lstStyle/>
        <a:p>
          <a:endParaRPr lang="zh-CN" altLang="en-US"/>
        </a:p>
      </dgm:t>
    </dgm:pt>
    <dgm:pt modelId="{EAAFC6FB-1935-4C7C-83B0-4A0E4B378511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实验</a:t>
          </a:r>
        </a:p>
      </dgm:t>
    </dgm:pt>
    <dgm:pt modelId="{F6CEDF97-A922-409E-A118-189B66B35A21}" type="parTrans" cxnId="{AFEFA45E-958B-4565-A157-9FF68B9F50CE}">
      <dgm:prSet/>
      <dgm:spPr/>
      <dgm:t>
        <a:bodyPr/>
        <a:lstStyle/>
        <a:p>
          <a:endParaRPr lang="zh-CN" altLang="en-US"/>
        </a:p>
      </dgm:t>
    </dgm:pt>
    <dgm:pt modelId="{826C3C15-101D-473C-B173-DCB5012F966B}" type="sibTrans" cxnId="{AFEFA45E-958B-4565-A157-9FF68B9F50CE}">
      <dgm:prSet/>
      <dgm:spPr/>
      <dgm:t>
        <a:bodyPr/>
        <a:lstStyle/>
        <a:p>
          <a:endParaRPr lang="zh-CN" altLang="en-US"/>
        </a:p>
      </dgm:t>
    </dgm:pt>
    <dgm:pt modelId="{CEDF07FA-9CED-4DA6-A294-104DDDA5F530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/>
            <a:t>结论</a:t>
          </a:r>
        </a:p>
      </dgm:t>
    </dgm:pt>
    <dgm:pt modelId="{FFDB227C-D434-4EC9-B3BA-26BFD770633B}" type="parTrans" cxnId="{89C9EA80-CC63-4EC2-92FA-694355640E0A}">
      <dgm:prSet/>
      <dgm:spPr/>
      <dgm:t>
        <a:bodyPr/>
        <a:lstStyle/>
        <a:p>
          <a:endParaRPr lang="zh-CN" altLang="en-US"/>
        </a:p>
      </dgm:t>
    </dgm:pt>
    <dgm:pt modelId="{96E02C34-755C-49D4-89B9-11515774B8E2}" type="sibTrans" cxnId="{89C9EA80-CC63-4EC2-92FA-694355640E0A}">
      <dgm:prSet/>
      <dgm:spPr/>
      <dgm:t>
        <a:bodyPr/>
        <a:lstStyle/>
        <a:p>
          <a:endParaRPr lang="zh-CN" altLang="en-US"/>
        </a:p>
      </dgm:t>
    </dgm:pt>
    <dgm:pt modelId="{49AFFE84-C0D6-4DE5-8A1B-BD56866F9594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文献</a:t>
          </a:r>
        </a:p>
      </dgm:t>
    </dgm:pt>
    <dgm:pt modelId="{3C9FBC6B-50ED-4757-8C5B-89419165D5AF}" type="parTrans" cxnId="{4BF0E164-1323-4E97-BD5C-3F6ECD134D98}">
      <dgm:prSet/>
      <dgm:spPr/>
      <dgm:t>
        <a:bodyPr/>
        <a:lstStyle/>
        <a:p>
          <a:endParaRPr lang="zh-CN" altLang="en-US"/>
        </a:p>
      </dgm:t>
    </dgm:pt>
    <dgm:pt modelId="{ADF435FD-1EEC-4111-B0E5-FE82C78372EF}" type="sibTrans" cxnId="{4BF0E164-1323-4E97-BD5C-3F6ECD134D98}">
      <dgm:prSet/>
      <dgm:spPr/>
      <dgm:t>
        <a:bodyPr/>
        <a:lstStyle/>
        <a:p>
          <a:endParaRPr lang="zh-CN" altLang="en-US"/>
        </a:p>
      </dgm:t>
    </dgm:pt>
    <dgm:pt modelId="{8F483899-E69D-49E9-AFAD-248DEA394C36}" type="pres">
      <dgm:prSet presAssocID="{61675814-F93D-49AF-BE9D-D9E10357E89C}" presName="cycle" presStyleCnt="0">
        <dgm:presLayoutVars>
          <dgm:dir/>
          <dgm:resizeHandles val="exact"/>
        </dgm:presLayoutVars>
      </dgm:prSet>
      <dgm:spPr/>
    </dgm:pt>
    <dgm:pt modelId="{0C7D36D6-1AA8-4919-A9DE-300F574FC64F}" type="pres">
      <dgm:prSet presAssocID="{19128D80-C668-4E2D-ADE5-4D8C214258F7}" presName="node" presStyleLbl="node1" presStyleIdx="0" presStyleCnt="8">
        <dgm:presLayoutVars>
          <dgm:bulletEnabled val="1"/>
        </dgm:presLayoutVars>
      </dgm:prSet>
      <dgm:spPr/>
    </dgm:pt>
    <dgm:pt modelId="{58F22B57-56EB-4243-8851-A6A77508F8BD}" type="pres">
      <dgm:prSet presAssocID="{19128D80-C668-4E2D-ADE5-4D8C214258F7}" presName="spNode" presStyleCnt="0"/>
      <dgm:spPr/>
    </dgm:pt>
    <dgm:pt modelId="{B26405B1-C8B6-441C-A596-CEB708F554F8}" type="pres">
      <dgm:prSet presAssocID="{86A670AC-FF76-4079-9596-4A9A0BA8F624}" presName="sibTrans" presStyleLbl="sibTrans1D1" presStyleIdx="0" presStyleCnt="8"/>
      <dgm:spPr/>
    </dgm:pt>
    <dgm:pt modelId="{0901F604-F9EC-4D76-A6ED-BA32352C5A98}" type="pres">
      <dgm:prSet presAssocID="{FB525A3D-67C1-409F-B27A-CD75D02395B7}" presName="node" presStyleLbl="node1" presStyleIdx="1" presStyleCnt="8">
        <dgm:presLayoutVars>
          <dgm:bulletEnabled val="1"/>
        </dgm:presLayoutVars>
      </dgm:prSet>
      <dgm:spPr/>
    </dgm:pt>
    <dgm:pt modelId="{4E4C2EC6-DF0C-4115-81BC-B86C27D576E6}" type="pres">
      <dgm:prSet presAssocID="{FB525A3D-67C1-409F-B27A-CD75D02395B7}" presName="spNode" presStyleCnt="0"/>
      <dgm:spPr/>
    </dgm:pt>
    <dgm:pt modelId="{5B35789F-BCCE-4841-A4C6-2EA3CF032314}" type="pres">
      <dgm:prSet presAssocID="{1AB63EA3-9EE1-467A-9AED-AA4865BC6583}" presName="sibTrans" presStyleLbl="sibTrans1D1" presStyleIdx="1" presStyleCnt="8"/>
      <dgm:spPr/>
    </dgm:pt>
    <dgm:pt modelId="{9FF9719A-5B20-43F5-A219-1ADBC30214AD}" type="pres">
      <dgm:prSet presAssocID="{EE1B1B8E-DEE5-4FD1-B749-CB4814574F41}" presName="node" presStyleLbl="node1" presStyleIdx="2" presStyleCnt="8">
        <dgm:presLayoutVars>
          <dgm:bulletEnabled val="1"/>
        </dgm:presLayoutVars>
      </dgm:prSet>
      <dgm:spPr/>
    </dgm:pt>
    <dgm:pt modelId="{933AA802-040A-4E70-BCF0-622F53BD9066}" type="pres">
      <dgm:prSet presAssocID="{EE1B1B8E-DEE5-4FD1-B749-CB4814574F41}" presName="spNode" presStyleCnt="0"/>
      <dgm:spPr/>
    </dgm:pt>
    <dgm:pt modelId="{E94B8C4B-C366-48BF-8697-8C04F1C25124}" type="pres">
      <dgm:prSet presAssocID="{10B193D5-E874-4D7F-9CA6-82825E87DC0E}" presName="sibTrans" presStyleLbl="sibTrans1D1" presStyleIdx="2" presStyleCnt="8"/>
      <dgm:spPr/>
    </dgm:pt>
    <dgm:pt modelId="{86341B27-2FCF-431E-8B26-BCFC63B9ED26}" type="pres">
      <dgm:prSet presAssocID="{1DD3B3B1-986A-4F79-8396-C1D4BDDA61EB}" presName="node" presStyleLbl="node1" presStyleIdx="3" presStyleCnt="8">
        <dgm:presLayoutVars>
          <dgm:bulletEnabled val="1"/>
        </dgm:presLayoutVars>
      </dgm:prSet>
      <dgm:spPr/>
    </dgm:pt>
    <dgm:pt modelId="{DBD88431-7789-49F7-A1DA-C10A096FE29F}" type="pres">
      <dgm:prSet presAssocID="{1DD3B3B1-986A-4F79-8396-C1D4BDDA61EB}" presName="spNode" presStyleCnt="0"/>
      <dgm:spPr/>
    </dgm:pt>
    <dgm:pt modelId="{4F2810F3-64EE-4E5E-A5C9-63793E8ED3CF}" type="pres">
      <dgm:prSet presAssocID="{5DAFF476-503E-441B-B89D-46E8C2FAE03C}" presName="sibTrans" presStyleLbl="sibTrans1D1" presStyleIdx="3" presStyleCnt="8"/>
      <dgm:spPr/>
    </dgm:pt>
    <dgm:pt modelId="{98052159-C5DC-410E-ABF6-B891E30DC255}" type="pres">
      <dgm:prSet presAssocID="{52AFC00A-F996-4649-999D-C77C5C6EF52B}" presName="node" presStyleLbl="node1" presStyleIdx="4" presStyleCnt="8">
        <dgm:presLayoutVars>
          <dgm:bulletEnabled val="1"/>
        </dgm:presLayoutVars>
      </dgm:prSet>
      <dgm:spPr/>
    </dgm:pt>
    <dgm:pt modelId="{41960291-8282-474A-BAFE-4D843B9A01BE}" type="pres">
      <dgm:prSet presAssocID="{52AFC00A-F996-4649-999D-C77C5C6EF52B}" presName="spNode" presStyleCnt="0"/>
      <dgm:spPr/>
    </dgm:pt>
    <dgm:pt modelId="{988A46B4-9652-4089-94F5-8F62F500B7A5}" type="pres">
      <dgm:prSet presAssocID="{0B8733C3-059F-4EA0-829C-1E54AB848AAD}" presName="sibTrans" presStyleLbl="sibTrans1D1" presStyleIdx="4" presStyleCnt="8"/>
      <dgm:spPr/>
    </dgm:pt>
    <dgm:pt modelId="{E614CB37-1B40-48FC-82F3-F193C4759CBD}" type="pres">
      <dgm:prSet presAssocID="{EAAFC6FB-1935-4C7C-83B0-4A0E4B378511}" presName="node" presStyleLbl="node1" presStyleIdx="5" presStyleCnt="8">
        <dgm:presLayoutVars>
          <dgm:bulletEnabled val="1"/>
        </dgm:presLayoutVars>
      </dgm:prSet>
      <dgm:spPr/>
    </dgm:pt>
    <dgm:pt modelId="{16997F35-BE74-4B7E-BFB0-E3EBAA32FBBD}" type="pres">
      <dgm:prSet presAssocID="{EAAFC6FB-1935-4C7C-83B0-4A0E4B378511}" presName="spNode" presStyleCnt="0"/>
      <dgm:spPr/>
    </dgm:pt>
    <dgm:pt modelId="{5F57023E-A18B-4805-B0AB-19B063D2023F}" type="pres">
      <dgm:prSet presAssocID="{826C3C15-101D-473C-B173-DCB5012F966B}" presName="sibTrans" presStyleLbl="sibTrans1D1" presStyleIdx="5" presStyleCnt="8"/>
      <dgm:spPr/>
    </dgm:pt>
    <dgm:pt modelId="{DB79F2DD-079B-48D2-9024-F3EDC3B24C73}" type="pres">
      <dgm:prSet presAssocID="{CEDF07FA-9CED-4DA6-A294-104DDDA5F530}" presName="node" presStyleLbl="node1" presStyleIdx="6" presStyleCnt="8">
        <dgm:presLayoutVars>
          <dgm:bulletEnabled val="1"/>
        </dgm:presLayoutVars>
      </dgm:prSet>
      <dgm:spPr/>
    </dgm:pt>
    <dgm:pt modelId="{FA39320E-111E-46ED-A32B-3498CAFD31E2}" type="pres">
      <dgm:prSet presAssocID="{CEDF07FA-9CED-4DA6-A294-104DDDA5F530}" presName="spNode" presStyleCnt="0"/>
      <dgm:spPr/>
    </dgm:pt>
    <dgm:pt modelId="{562E606E-2648-4DA0-B0AE-AEEE8687D2A2}" type="pres">
      <dgm:prSet presAssocID="{96E02C34-755C-49D4-89B9-11515774B8E2}" presName="sibTrans" presStyleLbl="sibTrans1D1" presStyleIdx="6" presStyleCnt="8"/>
      <dgm:spPr/>
    </dgm:pt>
    <dgm:pt modelId="{D3EADAB4-143F-49B5-8573-A79F4FA79E2C}" type="pres">
      <dgm:prSet presAssocID="{49AFFE84-C0D6-4DE5-8A1B-BD56866F9594}" presName="node" presStyleLbl="node1" presStyleIdx="7" presStyleCnt="8">
        <dgm:presLayoutVars>
          <dgm:bulletEnabled val="1"/>
        </dgm:presLayoutVars>
      </dgm:prSet>
      <dgm:spPr/>
    </dgm:pt>
    <dgm:pt modelId="{BCBF9FA4-7A1B-460F-AE30-22FC02697592}" type="pres">
      <dgm:prSet presAssocID="{49AFFE84-C0D6-4DE5-8A1B-BD56866F9594}" presName="spNode" presStyleCnt="0"/>
      <dgm:spPr/>
    </dgm:pt>
    <dgm:pt modelId="{D2FB9AAA-02FE-4314-A268-2F3D8E512C5C}" type="pres">
      <dgm:prSet presAssocID="{ADF435FD-1EEC-4111-B0E5-FE82C78372EF}" presName="sibTrans" presStyleLbl="sibTrans1D1" presStyleIdx="7" presStyleCnt="8"/>
      <dgm:spPr/>
    </dgm:pt>
  </dgm:ptLst>
  <dgm:cxnLst>
    <dgm:cxn modelId="{F5F5340F-6A9F-4D69-85B0-287BE2215854}" srcId="{61675814-F93D-49AF-BE9D-D9E10357E89C}" destId="{FB525A3D-67C1-409F-B27A-CD75D02395B7}" srcOrd="1" destOrd="0" parTransId="{660A7B3A-2EEC-4431-855B-9AC956FBBA1C}" sibTransId="{1AB63EA3-9EE1-467A-9AED-AA4865BC6583}"/>
    <dgm:cxn modelId="{F97CA510-59F4-4978-95F1-4B67825E6E32}" type="presOf" srcId="{CEDF07FA-9CED-4DA6-A294-104DDDA5F530}" destId="{DB79F2DD-079B-48D2-9024-F3EDC3B24C73}" srcOrd="0" destOrd="0" presId="urn:microsoft.com/office/officeart/2005/8/layout/cycle5"/>
    <dgm:cxn modelId="{FAF12029-AA6D-477D-B353-54C398D40097}" type="presOf" srcId="{86A670AC-FF76-4079-9596-4A9A0BA8F624}" destId="{B26405B1-C8B6-441C-A596-CEB708F554F8}" srcOrd="0" destOrd="0" presId="urn:microsoft.com/office/officeart/2005/8/layout/cycle5"/>
    <dgm:cxn modelId="{FED7302C-5DE6-4070-9AC9-2F12B9C0D4FC}" type="presOf" srcId="{96E02C34-755C-49D4-89B9-11515774B8E2}" destId="{562E606E-2648-4DA0-B0AE-AEEE8687D2A2}" srcOrd="0" destOrd="0" presId="urn:microsoft.com/office/officeart/2005/8/layout/cycle5"/>
    <dgm:cxn modelId="{7C7D5F3C-C885-4263-88EC-334100BC2492}" srcId="{61675814-F93D-49AF-BE9D-D9E10357E89C}" destId="{1DD3B3B1-986A-4F79-8396-C1D4BDDA61EB}" srcOrd="3" destOrd="0" parTransId="{EE3CC373-4A09-41B7-A957-BA77A7776ECF}" sibTransId="{5DAFF476-503E-441B-B89D-46E8C2FAE03C}"/>
    <dgm:cxn modelId="{8496C53D-0063-4252-839C-8ECC2CA4B95C}" type="presOf" srcId="{1DD3B3B1-986A-4F79-8396-C1D4BDDA61EB}" destId="{86341B27-2FCF-431E-8B26-BCFC63B9ED26}" srcOrd="0" destOrd="0" presId="urn:microsoft.com/office/officeart/2005/8/layout/cycle5"/>
    <dgm:cxn modelId="{C4829E40-BDB0-482F-904C-88C3A01C38B8}" type="presOf" srcId="{EAAFC6FB-1935-4C7C-83B0-4A0E4B378511}" destId="{E614CB37-1B40-48FC-82F3-F193C4759CBD}" srcOrd="0" destOrd="0" presId="urn:microsoft.com/office/officeart/2005/8/layout/cycle5"/>
    <dgm:cxn modelId="{18D48041-6DF1-41E5-B67D-720C153EE1B0}" type="presOf" srcId="{49AFFE84-C0D6-4DE5-8A1B-BD56866F9594}" destId="{D3EADAB4-143F-49B5-8573-A79F4FA79E2C}" srcOrd="0" destOrd="0" presId="urn:microsoft.com/office/officeart/2005/8/layout/cycle5"/>
    <dgm:cxn modelId="{75429C4F-AB12-4ACD-BE46-12899A0355B0}" srcId="{61675814-F93D-49AF-BE9D-D9E10357E89C}" destId="{52AFC00A-F996-4649-999D-C77C5C6EF52B}" srcOrd="4" destOrd="0" parTransId="{65CB8445-569E-4D0C-983C-171B53C08EAB}" sibTransId="{0B8733C3-059F-4EA0-829C-1E54AB848AAD}"/>
    <dgm:cxn modelId="{5248B65C-F52C-49EF-BDFE-F1836001A2E0}" type="presOf" srcId="{FB525A3D-67C1-409F-B27A-CD75D02395B7}" destId="{0901F604-F9EC-4D76-A6ED-BA32352C5A98}" srcOrd="0" destOrd="0" presId="urn:microsoft.com/office/officeart/2005/8/layout/cycle5"/>
    <dgm:cxn modelId="{AFEFA45E-958B-4565-A157-9FF68B9F50CE}" srcId="{61675814-F93D-49AF-BE9D-D9E10357E89C}" destId="{EAAFC6FB-1935-4C7C-83B0-4A0E4B378511}" srcOrd="5" destOrd="0" parTransId="{F6CEDF97-A922-409E-A118-189B66B35A21}" sibTransId="{826C3C15-101D-473C-B173-DCB5012F966B}"/>
    <dgm:cxn modelId="{4BF0E164-1323-4E97-BD5C-3F6ECD134D98}" srcId="{61675814-F93D-49AF-BE9D-D9E10357E89C}" destId="{49AFFE84-C0D6-4DE5-8A1B-BD56866F9594}" srcOrd="7" destOrd="0" parTransId="{3C9FBC6B-50ED-4757-8C5B-89419165D5AF}" sibTransId="{ADF435FD-1EEC-4111-B0E5-FE82C78372EF}"/>
    <dgm:cxn modelId="{497D4F72-420D-4211-85FE-566A6B8DD51A}" type="presOf" srcId="{0B8733C3-059F-4EA0-829C-1E54AB848AAD}" destId="{988A46B4-9652-4089-94F5-8F62F500B7A5}" srcOrd="0" destOrd="0" presId="urn:microsoft.com/office/officeart/2005/8/layout/cycle5"/>
    <dgm:cxn modelId="{89C9EA80-CC63-4EC2-92FA-694355640E0A}" srcId="{61675814-F93D-49AF-BE9D-D9E10357E89C}" destId="{CEDF07FA-9CED-4DA6-A294-104DDDA5F530}" srcOrd="6" destOrd="0" parTransId="{FFDB227C-D434-4EC9-B3BA-26BFD770633B}" sibTransId="{96E02C34-755C-49D4-89B9-11515774B8E2}"/>
    <dgm:cxn modelId="{9A3D1987-8A55-4531-8EC3-562AF7B3AC00}" type="presOf" srcId="{1AB63EA3-9EE1-467A-9AED-AA4865BC6583}" destId="{5B35789F-BCCE-4841-A4C6-2EA3CF032314}" srcOrd="0" destOrd="0" presId="urn:microsoft.com/office/officeart/2005/8/layout/cycle5"/>
    <dgm:cxn modelId="{229F7390-2858-4E1D-98F1-A4B5D081FBD9}" type="presOf" srcId="{826C3C15-101D-473C-B173-DCB5012F966B}" destId="{5F57023E-A18B-4805-B0AB-19B063D2023F}" srcOrd="0" destOrd="0" presId="urn:microsoft.com/office/officeart/2005/8/layout/cycle5"/>
    <dgm:cxn modelId="{779AE09D-5123-4C2C-899E-AFB69E642DCE}" type="presOf" srcId="{EE1B1B8E-DEE5-4FD1-B749-CB4814574F41}" destId="{9FF9719A-5B20-43F5-A219-1ADBC30214AD}" srcOrd="0" destOrd="0" presId="urn:microsoft.com/office/officeart/2005/8/layout/cycle5"/>
    <dgm:cxn modelId="{A2C500A2-73BD-4527-BFC8-A3CFD85718C0}" type="presOf" srcId="{5DAFF476-503E-441B-B89D-46E8C2FAE03C}" destId="{4F2810F3-64EE-4E5E-A5C9-63793E8ED3CF}" srcOrd="0" destOrd="0" presId="urn:microsoft.com/office/officeart/2005/8/layout/cycle5"/>
    <dgm:cxn modelId="{843E37A7-1175-4C6D-80FD-63A78CFEA6F9}" type="presOf" srcId="{10B193D5-E874-4D7F-9CA6-82825E87DC0E}" destId="{E94B8C4B-C366-48BF-8697-8C04F1C25124}" srcOrd="0" destOrd="0" presId="urn:microsoft.com/office/officeart/2005/8/layout/cycle5"/>
    <dgm:cxn modelId="{F1C618AD-6B36-4243-B5E4-B9D3BCA3016D}" srcId="{61675814-F93D-49AF-BE9D-D9E10357E89C}" destId="{19128D80-C668-4E2D-ADE5-4D8C214258F7}" srcOrd="0" destOrd="0" parTransId="{DE0F27FA-73BB-4EA4-9778-8D9EBA925AF5}" sibTransId="{86A670AC-FF76-4079-9596-4A9A0BA8F624}"/>
    <dgm:cxn modelId="{D40E62B7-12EA-4BC6-BABE-7C483218F7AE}" type="presOf" srcId="{61675814-F93D-49AF-BE9D-D9E10357E89C}" destId="{8F483899-E69D-49E9-AFAD-248DEA394C36}" srcOrd="0" destOrd="0" presId="urn:microsoft.com/office/officeart/2005/8/layout/cycle5"/>
    <dgm:cxn modelId="{4E2862C4-FFF5-4CAC-B1E1-049DACE88481}" type="presOf" srcId="{19128D80-C668-4E2D-ADE5-4D8C214258F7}" destId="{0C7D36D6-1AA8-4919-A9DE-300F574FC64F}" srcOrd="0" destOrd="0" presId="urn:microsoft.com/office/officeart/2005/8/layout/cycle5"/>
    <dgm:cxn modelId="{72160FE3-3763-4869-9573-EE065B7F738B}" srcId="{61675814-F93D-49AF-BE9D-D9E10357E89C}" destId="{EE1B1B8E-DEE5-4FD1-B749-CB4814574F41}" srcOrd="2" destOrd="0" parTransId="{1BAC8C82-524D-4513-A1AC-09A55CE1C974}" sibTransId="{10B193D5-E874-4D7F-9CA6-82825E87DC0E}"/>
    <dgm:cxn modelId="{4374EBE5-C9E9-4F5E-8B1C-D68626E631DD}" type="presOf" srcId="{52AFC00A-F996-4649-999D-C77C5C6EF52B}" destId="{98052159-C5DC-410E-ABF6-B891E30DC255}" srcOrd="0" destOrd="0" presId="urn:microsoft.com/office/officeart/2005/8/layout/cycle5"/>
    <dgm:cxn modelId="{4F186EFD-18CA-4AB6-9CE6-6E04AE400D34}" type="presOf" srcId="{ADF435FD-1EEC-4111-B0E5-FE82C78372EF}" destId="{D2FB9AAA-02FE-4314-A268-2F3D8E512C5C}" srcOrd="0" destOrd="0" presId="urn:microsoft.com/office/officeart/2005/8/layout/cycle5"/>
    <dgm:cxn modelId="{17708099-34D0-4082-A0C1-70E29DD1F4A5}" type="presParOf" srcId="{8F483899-E69D-49E9-AFAD-248DEA394C36}" destId="{0C7D36D6-1AA8-4919-A9DE-300F574FC64F}" srcOrd="0" destOrd="0" presId="urn:microsoft.com/office/officeart/2005/8/layout/cycle5"/>
    <dgm:cxn modelId="{60AC3F2F-30BF-43DC-8152-77DF22EFE62A}" type="presParOf" srcId="{8F483899-E69D-49E9-AFAD-248DEA394C36}" destId="{58F22B57-56EB-4243-8851-A6A77508F8BD}" srcOrd="1" destOrd="0" presId="urn:microsoft.com/office/officeart/2005/8/layout/cycle5"/>
    <dgm:cxn modelId="{AD16FE1B-4472-40F6-9D35-F89DA32A1C97}" type="presParOf" srcId="{8F483899-E69D-49E9-AFAD-248DEA394C36}" destId="{B26405B1-C8B6-441C-A596-CEB708F554F8}" srcOrd="2" destOrd="0" presId="urn:microsoft.com/office/officeart/2005/8/layout/cycle5"/>
    <dgm:cxn modelId="{3F868C8A-3105-4200-9737-B4FDAEEAB36F}" type="presParOf" srcId="{8F483899-E69D-49E9-AFAD-248DEA394C36}" destId="{0901F604-F9EC-4D76-A6ED-BA32352C5A98}" srcOrd="3" destOrd="0" presId="urn:microsoft.com/office/officeart/2005/8/layout/cycle5"/>
    <dgm:cxn modelId="{448A14A8-7955-4E0B-B4D8-7310ECC28573}" type="presParOf" srcId="{8F483899-E69D-49E9-AFAD-248DEA394C36}" destId="{4E4C2EC6-DF0C-4115-81BC-B86C27D576E6}" srcOrd="4" destOrd="0" presId="urn:microsoft.com/office/officeart/2005/8/layout/cycle5"/>
    <dgm:cxn modelId="{42DC237E-0EF2-4DDB-9AF7-E601E1D886C3}" type="presParOf" srcId="{8F483899-E69D-49E9-AFAD-248DEA394C36}" destId="{5B35789F-BCCE-4841-A4C6-2EA3CF032314}" srcOrd="5" destOrd="0" presId="urn:microsoft.com/office/officeart/2005/8/layout/cycle5"/>
    <dgm:cxn modelId="{685D1980-EB42-4F58-9580-B01474E0EB55}" type="presParOf" srcId="{8F483899-E69D-49E9-AFAD-248DEA394C36}" destId="{9FF9719A-5B20-43F5-A219-1ADBC30214AD}" srcOrd="6" destOrd="0" presId="urn:microsoft.com/office/officeart/2005/8/layout/cycle5"/>
    <dgm:cxn modelId="{B33CE62A-FB93-4621-8D98-12B00A5194FF}" type="presParOf" srcId="{8F483899-E69D-49E9-AFAD-248DEA394C36}" destId="{933AA802-040A-4E70-BCF0-622F53BD9066}" srcOrd="7" destOrd="0" presId="urn:microsoft.com/office/officeart/2005/8/layout/cycle5"/>
    <dgm:cxn modelId="{000FD55C-FA0D-4435-B3AD-1DEF79EA491B}" type="presParOf" srcId="{8F483899-E69D-49E9-AFAD-248DEA394C36}" destId="{E94B8C4B-C366-48BF-8697-8C04F1C25124}" srcOrd="8" destOrd="0" presId="urn:microsoft.com/office/officeart/2005/8/layout/cycle5"/>
    <dgm:cxn modelId="{94B3C82B-6463-4B6E-998A-844D6F2BA85A}" type="presParOf" srcId="{8F483899-E69D-49E9-AFAD-248DEA394C36}" destId="{86341B27-2FCF-431E-8B26-BCFC63B9ED26}" srcOrd="9" destOrd="0" presId="urn:microsoft.com/office/officeart/2005/8/layout/cycle5"/>
    <dgm:cxn modelId="{5B354136-D188-4CFC-8804-6BFBBAE82928}" type="presParOf" srcId="{8F483899-E69D-49E9-AFAD-248DEA394C36}" destId="{DBD88431-7789-49F7-A1DA-C10A096FE29F}" srcOrd="10" destOrd="0" presId="urn:microsoft.com/office/officeart/2005/8/layout/cycle5"/>
    <dgm:cxn modelId="{8CA42423-4624-4999-A642-EE6E922AC6F8}" type="presParOf" srcId="{8F483899-E69D-49E9-AFAD-248DEA394C36}" destId="{4F2810F3-64EE-4E5E-A5C9-63793E8ED3CF}" srcOrd="11" destOrd="0" presId="urn:microsoft.com/office/officeart/2005/8/layout/cycle5"/>
    <dgm:cxn modelId="{A9D4EA3A-816C-43AC-9C5D-56FD79BFF6A5}" type="presParOf" srcId="{8F483899-E69D-49E9-AFAD-248DEA394C36}" destId="{98052159-C5DC-410E-ABF6-B891E30DC255}" srcOrd="12" destOrd="0" presId="urn:microsoft.com/office/officeart/2005/8/layout/cycle5"/>
    <dgm:cxn modelId="{8F824CD2-7878-4524-A6BD-EC64D076317A}" type="presParOf" srcId="{8F483899-E69D-49E9-AFAD-248DEA394C36}" destId="{41960291-8282-474A-BAFE-4D843B9A01BE}" srcOrd="13" destOrd="0" presId="urn:microsoft.com/office/officeart/2005/8/layout/cycle5"/>
    <dgm:cxn modelId="{10B4DB71-D6D4-4A1B-B9F5-6E9A14F3B9A2}" type="presParOf" srcId="{8F483899-E69D-49E9-AFAD-248DEA394C36}" destId="{988A46B4-9652-4089-94F5-8F62F500B7A5}" srcOrd="14" destOrd="0" presId="urn:microsoft.com/office/officeart/2005/8/layout/cycle5"/>
    <dgm:cxn modelId="{D4882674-126F-4D65-B45D-5B145C72008F}" type="presParOf" srcId="{8F483899-E69D-49E9-AFAD-248DEA394C36}" destId="{E614CB37-1B40-48FC-82F3-F193C4759CBD}" srcOrd="15" destOrd="0" presId="urn:microsoft.com/office/officeart/2005/8/layout/cycle5"/>
    <dgm:cxn modelId="{58DD276B-B639-4EAF-884F-70D85DD4C717}" type="presParOf" srcId="{8F483899-E69D-49E9-AFAD-248DEA394C36}" destId="{16997F35-BE74-4B7E-BFB0-E3EBAA32FBBD}" srcOrd="16" destOrd="0" presId="urn:microsoft.com/office/officeart/2005/8/layout/cycle5"/>
    <dgm:cxn modelId="{EADA67E3-DFE0-4E47-8F33-065900377AB8}" type="presParOf" srcId="{8F483899-E69D-49E9-AFAD-248DEA394C36}" destId="{5F57023E-A18B-4805-B0AB-19B063D2023F}" srcOrd="17" destOrd="0" presId="urn:microsoft.com/office/officeart/2005/8/layout/cycle5"/>
    <dgm:cxn modelId="{10AAA88F-5ED4-43A0-91A4-79EAEFD5544E}" type="presParOf" srcId="{8F483899-E69D-49E9-AFAD-248DEA394C36}" destId="{DB79F2DD-079B-48D2-9024-F3EDC3B24C73}" srcOrd="18" destOrd="0" presId="urn:microsoft.com/office/officeart/2005/8/layout/cycle5"/>
    <dgm:cxn modelId="{F4EFDC59-CDA8-4FF6-AD9C-BF908B52A7F9}" type="presParOf" srcId="{8F483899-E69D-49E9-AFAD-248DEA394C36}" destId="{FA39320E-111E-46ED-A32B-3498CAFD31E2}" srcOrd="19" destOrd="0" presId="urn:microsoft.com/office/officeart/2005/8/layout/cycle5"/>
    <dgm:cxn modelId="{827D4D38-5E4C-4987-B168-273DD7482CDE}" type="presParOf" srcId="{8F483899-E69D-49E9-AFAD-248DEA394C36}" destId="{562E606E-2648-4DA0-B0AE-AEEE8687D2A2}" srcOrd="20" destOrd="0" presId="urn:microsoft.com/office/officeart/2005/8/layout/cycle5"/>
    <dgm:cxn modelId="{51885725-47A6-4F91-A826-0E3C474DD1DA}" type="presParOf" srcId="{8F483899-E69D-49E9-AFAD-248DEA394C36}" destId="{D3EADAB4-143F-49B5-8573-A79F4FA79E2C}" srcOrd="21" destOrd="0" presId="urn:microsoft.com/office/officeart/2005/8/layout/cycle5"/>
    <dgm:cxn modelId="{DBBED565-2013-4664-BA41-44342760637D}" type="presParOf" srcId="{8F483899-E69D-49E9-AFAD-248DEA394C36}" destId="{BCBF9FA4-7A1B-460F-AE30-22FC02697592}" srcOrd="22" destOrd="0" presId="urn:microsoft.com/office/officeart/2005/8/layout/cycle5"/>
    <dgm:cxn modelId="{11698EC6-252B-421E-B6B5-7DD22DE95724}" type="presParOf" srcId="{8F483899-E69D-49E9-AFAD-248DEA394C36}" destId="{D2FB9AAA-02FE-4314-A268-2F3D8E512C5C}" srcOrd="23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7D36D6-1AA8-4919-A9DE-300F574FC64F}">
      <dsp:nvSpPr>
        <dsp:cNvPr id="0" name=""/>
        <dsp:cNvSpPr/>
      </dsp:nvSpPr>
      <dsp:spPr>
        <a:xfrm>
          <a:off x="1814498" y="687"/>
          <a:ext cx="479452" cy="311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/>
            <a:t>标题</a:t>
          </a:r>
        </a:p>
      </dsp:txBody>
      <dsp:txXfrm>
        <a:off x="1829711" y="15900"/>
        <a:ext cx="449026" cy="281218"/>
      </dsp:txXfrm>
    </dsp:sp>
    <dsp:sp modelId="{B26405B1-C8B6-441C-A596-CEB708F554F8}">
      <dsp:nvSpPr>
        <dsp:cNvPr id="0" name=""/>
        <dsp:cNvSpPr/>
      </dsp:nvSpPr>
      <dsp:spPr>
        <a:xfrm>
          <a:off x="972166" y="156509"/>
          <a:ext cx="2164116" cy="2164116"/>
        </a:xfrm>
        <a:custGeom>
          <a:avLst/>
          <a:gdLst/>
          <a:ahLst/>
          <a:cxnLst/>
          <a:rect l="0" t="0" r="0" b="0"/>
          <a:pathLst>
            <a:path>
              <a:moveTo>
                <a:pt x="1390398" y="44862"/>
              </a:moveTo>
              <a:arcTo wR="1082058" hR="1082058" stAng="17193379" swAng="68126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01F604-F9EC-4D76-A6ED-BA32352C5A98}">
      <dsp:nvSpPr>
        <dsp:cNvPr id="0" name=""/>
        <dsp:cNvSpPr/>
      </dsp:nvSpPr>
      <dsp:spPr>
        <a:xfrm>
          <a:off x="2579629" y="317614"/>
          <a:ext cx="479452" cy="311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/>
            <a:t>摘要</a:t>
          </a:r>
        </a:p>
      </dsp:txBody>
      <dsp:txXfrm>
        <a:off x="2594842" y="332827"/>
        <a:ext cx="449026" cy="281218"/>
      </dsp:txXfrm>
    </dsp:sp>
    <dsp:sp modelId="{5B35789F-BCCE-4841-A4C6-2EA3CF032314}">
      <dsp:nvSpPr>
        <dsp:cNvPr id="0" name=""/>
        <dsp:cNvSpPr/>
      </dsp:nvSpPr>
      <dsp:spPr>
        <a:xfrm>
          <a:off x="972166" y="156509"/>
          <a:ext cx="2164116" cy="2164116"/>
        </a:xfrm>
        <a:custGeom>
          <a:avLst/>
          <a:gdLst/>
          <a:ahLst/>
          <a:cxnLst/>
          <a:rect l="0" t="0" r="0" b="0"/>
          <a:pathLst>
            <a:path>
              <a:moveTo>
                <a:pt x="2027375" y="555537"/>
              </a:moveTo>
              <a:arcTo wR="1082058" hR="1082058" stAng="19852990" swAng="941006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F9719A-5B20-43F5-A219-1ADBC30214AD}">
      <dsp:nvSpPr>
        <dsp:cNvPr id="0" name=""/>
        <dsp:cNvSpPr/>
      </dsp:nvSpPr>
      <dsp:spPr>
        <a:xfrm>
          <a:off x="2896556" y="1082745"/>
          <a:ext cx="479452" cy="311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/>
            <a:t>引言</a:t>
          </a:r>
        </a:p>
      </dsp:txBody>
      <dsp:txXfrm>
        <a:off x="2911769" y="1097958"/>
        <a:ext cx="449026" cy="281218"/>
      </dsp:txXfrm>
    </dsp:sp>
    <dsp:sp modelId="{E94B8C4B-C366-48BF-8697-8C04F1C25124}">
      <dsp:nvSpPr>
        <dsp:cNvPr id="0" name=""/>
        <dsp:cNvSpPr/>
      </dsp:nvSpPr>
      <dsp:spPr>
        <a:xfrm>
          <a:off x="972166" y="156509"/>
          <a:ext cx="2164116" cy="2164116"/>
        </a:xfrm>
        <a:custGeom>
          <a:avLst/>
          <a:gdLst/>
          <a:ahLst/>
          <a:cxnLst/>
          <a:rect l="0" t="0" r="0" b="0"/>
          <a:pathLst>
            <a:path>
              <a:moveTo>
                <a:pt x="2134511" y="1333436"/>
              </a:moveTo>
              <a:arcTo wR="1082058" hR="1082058" stAng="806004" swAng="941006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341B27-2FCF-431E-8B26-BCFC63B9ED26}">
      <dsp:nvSpPr>
        <dsp:cNvPr id="0" name=""/>
        <dsp:cNvSpPr/>
      </dsp:nvSpPr>
      <dsp:spPr>
        <a:xfrm>
          <a:off x="2579629" y="1847875"/>
          <a:ext cx="479452" cy="311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100" kern="1200"/>
            <a:t>相关</a:t>
          </a:r>
        </a:p>
      </dsp:txBody>
      <dsp:txXfrm>
        <a:off x="2594842" y="1863088"/>
        <a:ext cx="449026" cy="281218"/>
      </dsp:txXfrm>
    </dsp:sp>
    <dsp:sp modelId="{4F2810F3-64EE-4E5E-A5C9-63793E8ED3CF}">
      <dsp:nvSpPr>
        <dsp:cNvPr id="0" name=""/>
        <dsp:cNvSpPr/>
      </dsp:nvSpPr>
      <dsp:spPr>
        <a:xfrm>
          <a:off x="972166" y="156509"/>
          <a:ext cx="2164116" cy="2164116"/>
        </a:xfrm>
        <a:custGeom>
          <a:avLst/>
          <a:gdLst/>
          <a:ahLst/>
          <a:cxnLst/>
          <a:rect l="0" t="0" r="0" b="0"/>
          <a:pathLst>
            <a:path>
              <a:moveTo>
                <a:pt x="1588564" y="2038248"/>
              </a:moveTo>
              <a:arcTo wR="1082058" hR="1082058" stAng="3725356" swAng="68126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052159-C5DC-410E-ABF6-B891E30DC255}">
      <dsp:nvSpPr>
        <dsp:cNvPr id="0" name=""/>
        <dsp:cNvSpPr/>
      </dsp:nvSpPr>
      <dsp:spPr>
        <a:xfrm>
          <a:off x="1814498" y="2164803"/>
          <a:ext cx="479452" cy="311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100" kern="1200"/>
            <a:t>方法</a:t>
          </a:r>
        </a:p>
      </dsp:txBody>
      <dsp:txXfrm>
        <a:off x="1829711" y="2180016"/>
        <a:ext cx="449026" cy="281218"/>
      </dsp:txXfrm>
    </dsp:sp>
    <dsp:sp modelId="{988A46B4-9652-4089-94F5-8F62F500B7A5}">
      <dsp:nvSpPr>
        <dsp:cNvPr id="0" name=""/>
        <dsp:cNvSpPr/>
      </dsp:nvSpPr>
      <dsp:spPr>
        <a:xfrm>
          <a:off x="972166" y="156509"/>
          <a:ext cx="2164116" cy="2164116"/>
        </a:xfrm>
        <a:custGeom>
          <a:avLst/>
          <a:gdLst/>
          <a:ahLst/>
          <a:cxnLst/>
          <a:rect l="0" t="0" r="0" b="0"/>
          <a:pathLst>
            <a:path>
              <a:moveTo>
                <a:pt x="773717" y="2119254"/>
              </a:moveTo>
              <a:arcTo wR="1082058" hR="1082058" stAng="6393379" swAng="68126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14CB37-1B40-48FC-82F3-F193C4759CBD}">
      <dsp:nvSpPr>
        <dsp:cNvPr id="0" name=""/>
        <dsp:cNvSpPr/>
      </dsp:nvSpPr>
      <dsp:spPr>
        <a:xfrm>
          <a:off x="1049367" y="1847875"/>
          <a:ext cx="479452" cy="311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100" kern="1200"/>
            <a:t>实验</a:t>
          </a:r>
        </a:p>
      </dsp:txBody>
      <dsp:txXfrm>
        <a:off x="1064580" y="1863088"/>
        <a:ext cx="449026" cy="281218"/>
      </dsp:txXfrm>
    </dsp:sp>
    <dsp:sp modelId="{5F57023E-A18B-4805-B0AB-19B063D2023F}">
      <dsp:nvSpPr>
        <dsp:cNvPr id="0" name=""/>
        <dsp:cNvSpPr/>
      </dsp:nvSpPr>
      <dsp:spPr>
        <a:xfrm>
          <a:off x="972166" y="156509"/>
          <a:ext cx="2164116" cy="2164116"/>
        </a:xfrm>
        <a:custGeom>
          <a:avLst/>
          <a:gdLst/>
          <a:ahLst/>
          <a:cxnLst/>
          <a:rect l="0" t="0" r="0" b="0"/>
          <a:pathLst>
            <a:path>
              <a:moveTo>
                <a:pt x="136740" y="1608578"/>
              </a:moveTo>
              <a:arcTo wR="1082058" hR="1082058" stAng="9052990" swAng="941006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79F2DD-079B-48D2-9024-F3EDC3B24C73}">
      <dsp:nvSpPr>
        <dsp:cNvPr id="0" name=""/>
        <dsp:cNvSpPr/>
      </dsp:nvSpPr>
      <dsp:spPr>
        <a:xfrm>
          <a:off x="732440" y="1082745"/>
          <a:ext cx="479452" cy="311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100" kern="1200"/>
            <a:t>结论</a:t>
          </a:r>
        </a:p>
      </dsp:txBody>
      <dsp:txXfrm>
        <a:off x="747653" y="1097958"/>
        <a:ext cx="449026" cy="281218"/>
      </dsp:txXfrm>
    </dsp:sp>
    <dsp:sp modelId="{562E606E-2648-4DA0-B0AE-AEEE8687D2A2}">
      <dsp:nvSpPr>
        <dsp:cNvPr id="0" name=""/>
        <dsp:cNvSpPr/>
      </dsp:nvSpPr>
      <dsp:spPr>
        <a:xfrm>
          <a:off x="972166" y="156509"/>
          <a:ext cx="2164116" cy="2164116"/>
        </a:xfrm>
        <a:custGeom>
          <a:avLst/>
          <a:gdLst/>
          <a:ahLst/>
          <a:cxnLst/>
          <a:rect l="0" t="0" r="0" b="0"/>
          <a:pathLst>
            <a:path>
              <a:moveTo>
                <a:pt x="29604" y="830679"/>
              </a:moveTo>
              <a:arcTo wR="1082058" hR="1082058" stAng="11606004" swAng="941006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EADAB4-143F-49B5-8573-A79F4FA79E2C}">
      <dsp:nvSpPr>
        <dsp:cNvPr id="0" name=""/>
        <dsp:cNvSpPr/>
      </dsp:nvSpPr>
      <dsp:spPr>
        <a:xfrm>
          <a:off x="1049367" y="317614"/>
          <a:ext cx="479452" cy="311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/>
            <a:t>文献</a:t>
          </a:r>
        </a:p>
      </dsp:txBody>
      <dsp:txXfrm>
        <a:off x="1064580" y="332827"/>
        <a:ext cx="449026" cy="281218"/>
      </dsp:txXfrm>
    </dsp:sp>
    <dsp:sp modelId="{D2FB9AAA-02FE-4314-A268-2F3D8E512C5C}">
      <dsp:nvSpPr>
        <dsp:cNvPr id="0" name=""/>
        <dsp:cNvSpPr/>
      </dsp:nvSpPr>
      <dsp:spPr>
        <a:xfrm>
          <a:off x="972166" y="156509"/>
          <a:ext cx="2164116" cy="2164116"/>
        </a:xfrm>
        <a:custGeom>
          <a:avLst/>
          <a:gdLst/>
          <a:ahLst/>
          <a:cxnLst/>
          <a:rect l="0" t="0" r="0" b="0"/>
          <a:pathLst>
            <a:path>
              <a:moveTo>
                <a:pt x="575551" y="125867"/>
              </a:moveTo>
              <a:arcTo wR="1082058" hR="1082058" stAng="14525356" swAng="68126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7D36D6-1AA8-4919-A9DE-300F574FC64F}">
      <dsp:nvSpPr>
        <dsp:cNvPr id="0" name=""/>
        <dsp:cNvSpPr/>
      </dsp:nvSpPr>
      <dsp:spPr>
        <a:xfrm>
          <a:off x="1814498" y="687"/>
          <a:ext cx="479452" cy="311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/>
            <a:t>专业</a:t>
          </a:r>
        </a:p>
      </dsp:txBody>
      <dsp:txXfrm>
        <a:off x="1829711" y="15900"/>
        <a:ext cx="449026" cy="281218"/>
      </dsp:txXfrm>
    </dsp:sp>
    <dsp:sp modelId="{B26405B1-C8B6-441C-A596-CEB708F554F8}">
      <dsp:nvSpPr>
        <dsp:cNvPr id="0" name=""/>
        <dsp:cNvSpPr/>
      </dsp:nvSpPr>
      <dsp:spPr>
        <a:xfrm>
          <a:off x="972166" y="156509"/>
          <a:ext cx="2164116" cy="2164116"/>
        </a:xfrm>
        <a:custGeom>
          <a:avLst/>
          <a:gdLst/>
          <a:ahLst/>
          <a:cxnLst/>
          <a:rect l="0" t="0" r="0" b="0"/>
          <a:pathLst>
            <a:path>
              <a:moveTo>
                <a:pt x="1390398" y="44862"/>
              </a:moveTo>
              <a:arcTo wR="1082058" hR="1082058" stAng="17193379" swAng="68126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01F604-F9EC-4D76-A6ED-BA32352C5A98}">
      <dsp:nvSpPr>
        <dsp:cNvPr id="0" name=""/>
        <dsp:cNvSpPr/>
      </dsp:nvSpPr>
      <dsp:spPr>
        <a:xfrm>
          <a:off x="2579629" y="317614"/>
          <a:ext cx="479452" cy="311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/>
            <a:t>简洁</a:t>
          </a:r>
        </a:p>
      </dsp:txBody>
      <dsp:txXfrm>
        <a:off x="2594842" y="332827"/>
        <a:ext cx="449026" cy="281218"/>
      </dsp:txXfrm>
    </dsp:sp>
    <dsp:sp modelId="{5B35789F-BCCE-4841-A4C6-2EA3CF032314}">
      <dsp:nvSpPr>
        <dsp:cNvPr id="0" name=""/>
        <dsp:cNvSpPr/>
      </dsp:nvSpPr>
      <dsp:spPr>
        <a:xfrm>
          <a:off x="972166" y="156509"/>
          <a:ext cx="2164116" cy="2164116"/>
        </a:xfrm>
        <a:custGeom>
          <a:avLst/>
          <a:gdLst/>
          <a:ahLst/>
          <a:cxnLst/>
          <a:rect l="0" t="0" r="0" b="0"/>
          <a:pathLst>
            <a:path>
              <a:moveTo>
                <a:pt x="2027375" y="555537"/>
              </a:moveTo>
              <a:arcTo wR="1082058" hR="1082058" stAng="19852990" swAng="941006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F9719A-5B20-43F5-A219-1ADBC30214AD}">
      <dsp:nvSpPr>
        <dsp:cNvPr id="0" name=""/>
        <dsp:cNvSpPr/>
      </dsp:nvSpPr>
      <dsp:spPr>
        <a:xfrm>
          <a:off x="2896556" y="1082745"/>
          <a:ext cx="479452" cy="311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/>
            <a:t>严谨</a:t>
          </a:r>
        </a:p>
      </dsp:txBody>
      <dsp:txXfrm>
        <a:off x="2911769" y="1097958"/>
        <a:ext cx="449026" cy="281218"/>
      </dsp:txXfrm>
    </dsp:sp>
    <dsp:sp modelId="{E94B8C4B-C366-48BF-8697-8C04F1C25124}">
      <dsp:nvSpPr>
        <dsp:cNvPr id="0" name=""/>
        <dsp:cNvSpPr/>
      </dsp:nvSpPr>
      <dsp:spPr>
        <a:xfrm>
          <a:off x="972166" y="156509"/>
          <a:ext cx="2164116" cy="2164116"/>
        </a:xfrm>
        <a:custGeom>
          <a:avLst/>
          <a:gdLst/>
          <a:ahLst/>
          <a:cxnLst/>
          <a:rect l="0" t="0" r="0" b="0"/>
          <a:pathLst>
            <a:path>
              <a:moveTo>
                <a:pt x="2134511" y="1333436"/>
              </a:moveTo>
              <a:arcTo wR="1082058" hR="1082058" stAng="806004" swAng="941006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341B27-2FCF-431E-8B26-BCFC63B9ED26}">
      <dsp:nvSpPr>
        <dsp:cNvPr id="0" name=""/>
        <dsp:cNvSpPr/>
      </dsp:nvSpPr>
      <dsp:spPr>
        <a:xfrm>
          <a:off x="2579629" y="1847875"/>
          <a:ext cx="479452" cy="311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100" kern="1200"/>
            <a:t>数学</a:t>
          </a:r>
        </a:p>
      </dsp:txBody>
      <dsp:txXfrm>
        <a:off x="2594842" y="1863088"/>
        <a:ext cx="449026" cy="281218"/>
      </dsp:txXfrm>
    </dsp:sp>
    <dsp:sp modelId="{4F2810F3-64EE-4E5E-A5C9-63793E8ED3CF}">
      <dsp:nvSpPr>
        <dsp:cNvPr id="0" name=""/>
        <dsp:cNvSpPr/>
      </dsp:nvSpPr>
      <dsp:spPr>
        <a:xfrm>
          <a:off x="972166" y="156509"/>
          <a:ext cx="2164116" cy="2164116"/>
        </a:xfrm>
        <a:custGeom>
          <a:avLst/>
          <a:gdLst/>
          <a:ahLst/>
          <a:cxnLst/>
          <a:rect l="0" t="0" r="0" b="0"/>
          <a:pathLst>
            <a:path>
              <a:moveTo>
                <a:pt x="1588564" y="2038248"/>
              </a:moveTo>
              <a:arcTo wR="1082058" hR="1082058" stAng="3725356" swAng="68126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052159-C5DC-410E-ABF6-B891E30DC255}">
      <dsp:nvSpPr>
        <dsp:cNvPr id="0" name=""/>
        <dsp:cNvSpPr/>
      </dsp:nvSpPr>
      <dsp:spPr>
        <a:xfrm>
          <a:off x="1814498" y="2164803"/>
          <a:ext cx="479452" cy="311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100" kern="1200"/>
            <a:t>术语</a:t>
          </a:r>
        </a:p>
      </dsp:txBody>
      <dsp:txXfrm>
        <a:off x="1829711" y="2180016"/>
        <a:ext cx="449026" cy="281218"/>
      </dsp:txXfrm>
    </dsp:sp>
    <dsp:sp modelId="{988A46B4-9652-4089-94F5-8F62F500B7A5}">
      <dsp:nvSpPr>
        <dsp:cNvPr id="0" name=""/>
        <dsp:cNvSpPr/>
      </dsp:nvSpPr>
      <dsp:spPr>
        <a:xfrm>
          <a:off x="972166" y="156509"/>
          <a:ext cx="2164116" cy="2164116"/>
        </a:xfrm>
        <a:custGeom>
          <a:avLst/>
          <a:gdLst/>
          <a:ahLst/>
          <a:cxnLst/>
          <a:rect l="0" t="0" r="0" b="0"/>
          <a:pathLst>
            <a:path>
              <a:moveTo>
                <a:pt x="773717" y="2119254"/>
              </a:moveTo>
              <a:arcTo wR="1082058" hR="1082058" stAng="6393379" swAng="68126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14CB37-1B40-48FC-82F3-F193C4759CBD}">
      <dsp:nvSpPr>
        <dsp:cNvPr id="0" name=""/>
        <dsp:cNvSpPr/>
      </dsp:nvSpPr>
      <dsp:spPr>
        <a:xfrm>
          <a:off x="1049367" y="1847875"/>
          <a:ext cx="479452" cy="311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100" kern="1200"/>
            <a:t>工具</a:t>
          </a:r>
        </a:p>
      </dsp:txBody>
      <dsp:txXfrm>
        <a:off x="1064580" y="1863088"/>
        <a:ext cx="449026" cy="281218"/>
      </dsp:txXfrm>
    </dsp:sp>
    <dsp:sp modelId="{5F57023E-A18B-4805-B0AB-19B063D2023F}">
      <dsp:nvSpPr>
        <dsp:cNvPr id="0" name=""/>
        <dsp:cNvSpPr/>
      </dsp:nvSpPr>
      <dsp:spPr>
        <a:xfrm>
          <a:off x="972166" y="156509"/>
          <a:ext cx="2164116" cy="2164116"/>
        </a:xfrm>
        <a:custGeom>
          <a:avLst/>
          <a:gdLst/>
          <a:ahLst/>
          <a:cxnLst/>
          <a:rect l="0" t="0" r="0" b="0"/>
          <a:pathLst>
            <a:path>
              <a:moveTo>
                <a:pt x="136740" y="1608578"/>
              </a:moveTo>
              <a:arcTo wR="1082058" hR="1082058" stAng="9052990" swAng="941006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79F2DD-079B-48D2-9024-F3EDC3B24C73}">
      <dsp:nvSpPr>
        <dsp:cNvPr id="0" name=""/>
        <dsp:cNvSpPr/>
      </dsp:nvSpPr>
      <dsp:spPr>
        <a:xfrm>
          <a:off x="732440" y="1082745"/>
          <a:ext cx="479452" cy="311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100" kern="1200"/>
            <a:t>交流</a:t>
          </a:r>
        </a:p>
      </dsp:txBody>
      <dsp:txXfrm>
        <a:off x="747653" y="1097958"/>
        <a:ext cx="449026" cy="281218"/>
      </dsp:txXfrm>
    </dsp:sp>
    <dsp:sp modelId="{562E606E-2648-4DA0-B0AE-AEEE8687D2A2}">
      <dsp:nvSpPr>
        <dsp:cNvPr id="0" name=""/>
        <dsp:cNvSpPr/>
      </dsp:nvSpPr>
      <dsp:spPr>
        <a:xfrm>
          <a:off x="972166" y="156509"/>
          <a:ext cx="2164116" cy="2164116"/>
        </a:xfrm>
        <a:custGeom>
          <a:avLst/>
          <a:gdLst/>
          <a:ahLst/>
          <a:cxnLst/>
          <a:rect l="0" t="0" r="0" b="0"/>
          <a:pathLst>
            <a:path>
              <a:moveTo>
                <a:pt x="29604" y="830679"/>
              </a:moveTo>
              <a:arcTo wR="1082058" hR="1082058" stAng="11606004" swAng="941006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EADAB4-143F-49B5-8573-A79F4FA79E2C}">
      <dsp:nvSpPr>
        <dsp:cNvPr id="0" name=""/>
        <dsp:cNvSpPr/>
      </dsp:nvSpPr>
      <dsp:spPr>
        <a:xfrm>
          <a:off x="1049367" y="317614"/>
          <a:ext cx="479452" cy="3116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/>
            <a:t>逻辑</a:t>
          </a:r>
        </a:p>
      </dsp:txBody>
      <dsp:txXfrm>
        <a:off x="1064580" y="332827"/>
        <a:ext cx="449026" cy="281218"/>
      </dsp:txXfrm>
    </dsp:sp>
    <dsp:sp modelId="{D2FB9AAA-02FE-4314-A268-2F3D8E512C5C}">
      <dsp:nvSpPr>
        <dsp:cNvPr id="0" name=""/>
        <dsp:cNvSpPr/>
      </dsp:nvSpPr>
      <dsp:spPr>
        <a:xfrm>
          <a:off x="972166" y="156509"/>
          <a:ext cx="2164116" cy="2164116"/>
        </a:xfrm>
        <a:custGeom>
          <a:avLst/>
          <a:gdLst/>
          <a:ahLst/>
          <a:cxnLst/>
          <a:rect l="0" t="0" r="0" b="0"/>
          <a:pathLst>
            <a:path>
              <a:moveTo>
                <a:pt x="575551" y="125867"/>
              </a:moveTo>
              <a:arcTo wR="1082058" hR="1082058" stAng="14525356" swAng="68126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7D36D6-1AA8-4919-A9DE-300F574FC64F}">
      <dsp:nvSpPr>
        <dsp:cNvPr id="0" name=""/>
        <dsp:cNvSpPr/>
      </dsp:nvSpPr>
      <dsp:spPr>
        <a:xfrm>
          <a:off x="3442906" y="3663"/>
          <a:ext cx="870076" cy="565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/>
            <a:t>标题</a:t>
          </a:r>
        </a:p>
      </dsp:txBody>
      <dsp:txXfrm>
        <a:off x="3470514" y="31271"/>
        <a:ext cx="814860" cy="510333"/>
      </dsp:txXfrm>
    </dsp:sp>
    <dsp:sp modelId="{B26405B1-C8B6-441C-A596-CEB708F554F8}">
      <dsp:nvSpPr>
        <dsp:cNvPr id="0" name=""/>
        <dsp:cNvSpPr/>
      </dsp:nvSpPr>
      <dsp:spPr>
        <a:xfrm>
          <a:off x="1917117" y="286437"/>
          <a:ext cx="3921654" cy="3921654"/>
        </a:xfrm>
        <a:custGeom>
          <a:avLst/>
          <a:gdLst/>
          <a:ahLst/>
          <a:cxnLst/>
          <a:rect l="0" t="0" r="0" b="0"/>
          <a:pathLst>
            <a:path>
              <a:moveTo>
                <a:pt x="2519925" y="81398"/>
              </a:moveTo>
              <a:arcTo wR="1960827" hR="1960827" stAng="17194012" swAng="67976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01F604-F9EC-4D76-A6ED-BA32352C5A98}">
      <dsp:nvSpPr>
        <dsp:cNvPr id="0" name=""/>
        <dsp:cNvSpPr/>
      </dsp:nvSpPr>
      <dsp:spPr>
        <a:xfrm>
          <a:off x="4829421" y="577976"/>
          <a:ext cx="870076" cy="565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/>
            <a:t>摘要</a:t>
          </a:r>
        </a:p>
      </dsp:txBody>
      <dsp:txXfrm>
        <a:off x="4857029" y="605584"/>
        <a:ext cx="814860" cy="510333"/>
      </dsp:txXfrm>
    </dsp:sp>
    <dsp:sp modelId="{5B35789F-BCCE-4841-A4C6-2EA3CF032314}">
      <dsp:nvSpPr>
        <dsp:cNvPr id="0" name=""/>
        <dsp:cNvSpPr/>
      </dsp:nvSpPr>
      <dsp:spPr>
        <a:xfrm>
          <a:off x="1917117" y="286437"/>
          <a:ext cx="3921654" cy="3921654"/>
        </a:xfrm>
        <a:custGeom>
          <a:avLst/>
          <a:gdLst/>
          <a:ahLst/>
          <a:cxnLst/>
          <a:rect l="0" t="0" r="0" b="0"/>
          <a:pathLst>
            <a:path>
              <a:moveTo>
                <a:pt x="3674016" y="1006979"/>
              </a:moveTo>
              <a:arcTo wR="1960827" hR="1960827" stAng="19853542" swAng="94004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F9719A-5B20-43F5-A219-1ADBC30214AD}">
      <dsp:nvSpPr>
        <dsp:cNvPr id="0" name=""/>
        <dsp:cNvSpPr/>
      </dsp:nvSpPr>
      <dsp:spPr>
        <a:xfrm>
          <a:off x="5403733" y="1964490"/>
          <a:ext cx="870076" cy="565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/>
            <a:t>引言</a:t>
          </a:r>
        </a:p>
      </dsp:txBody>
      <dsp:txXfrm>
        <a:off x="5431341" y="1992098"/>
        <a:ext cx="814860" cy="510333"/>
      </dsp:txXfrm>
    </dsp:sp>
    <dsp:sp modelId="{E94B8C4B-C366-48BF-8697-8C04F1C25124}">
      <dsp:nvSpPr>
        <dsp:cNvPr id="0" name=""/>
        <dsp:cNvSpPr/>
      </dsp:nvSpPr>
      <dsp:spPr>
        <a:xfrm>
          <a:off x="1917117" y="286437"/>
          <a:ext cx="3921654" cy="3921654"/>
        </a:xfrm>
        <a:custGeom>
          <a:avLst/>
          <a:gdLst/>
          <a:ahLst/>
          <a:cxnLst/>
          <a:rect l="0" t="0" r="0" b="0"/>
          <a:pathLst>
            <a:path>
              <a:moveTo>
                <a:pt x="3867952" y="2416584"/>
              </a:moveTo>
              <a:arcTo wR="1960827" hR="1960827" stAng="806415" swAng="94004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341B27-2FCF-431E-8B26-BCFC63B9ED26}">
      <dsp:nvSpPr>
        <dsp:cNvPr id="0" name=""/>
        <dsp:cNvSpPr/>
      </dsp:nvSpPr>
      <dsp:spPr>
        <a:xfrm>
          <a:off x="4829421" y="3351004"/>
          <a:ext cx="870076" cy="565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100" kern="1200"/>
            <a:t>相关</a:t>
          </a:r>
        </a:p>
      </dsp:txBody>
      <dsp:txXfrm>
        <a:off x="4857029" y="3378612"/>
        <a:ext cx="814860" cy="510333"/>
      </dsp:txXfrm>
    </dsp:sp>
    <dsp:sp modelId="{4F2810F3-64EE-4E5E-A5C9-63793E8ED3CF}">
      <dsp:nvSpPr>
        <dsp:cNvPr id="0" name=""/>
        <dsp:cNvSpPr/>
      </dsp:nvSpPr>
      <dsp:spPr>
        <a:xfrm>
          <a:off x="1917117" y="286437"/>
          <a:ext cx="3921654" cy="3921654"/>
        </a:xfrm>
        <a:custGeom>
          <a:avLst/>
          <a:gdLst/>
          <a:ahLst/>
          <a:cxnLst/>
          <a:rect l="0" t="0" r="0" b="0"/>
          <a:pathLst>
            <a:path>
              <a:moveTo>
                <a:pt x="2878244" y="3693797"/>
              </a:moveTo>
              <a:arcTo wR="1960827" hR="1960827" stAng="3726221" swAng="67976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052159-C5DC-410E-ABF6-B891E30DC255}">
      <dsp:nvSpPr>
        <dsp:cNvPr id="0" name=""/>
        <dsp:cNvSpPr/>
      </dsp:nvSpPr>
      <dsp:spPr>
        <a:xfrm>
          <a:off x="3442906" y="3925317"/>
          <a:ext cx="870076" cy="565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100" kern="1200"/>
            <a:t>方法</a:t>
          </a:r>
        </a:p>
      </dsp:txBody>
      <dsp:txXfrm>
        <a:off x="3470514" y="3952925"/>
        <a:ext cx="814860" cy="510333"/>
      </dsp:txXfrm>
    </dsp:sp>
    <dsp:sp modelId="{988A46B4-9652-4089-94F5-8F62F500B7A5}">
      <dsp:nvSpPr>
        <dsp:cNvPr id="0" name=""/>
        <dsp:cNvSpPr/>
      </dsp:nvSpPr>
      <dsp:spPr>
        <a:xfrm>
          <a:off x="1917117" y="286437"/>
          <a:ext cx="3921654" cy="3921654"/>
        </a:xfrm>
        <a:custGeom>
          <a:avLst/>
          <a:gdLst/>
          <a:ahLst/>
          <a:cxnLst/>
          <a:rect l="0" t="0" r="0" b="0"/>
          <a:pathLst>
            <a:path>
              <a:moveTo>
                <a:pt x="1401728" y="3840255"/>
              </a:moveTo>
              <a:arcTo wR="1960827" hR="1960827" stAng="6394012" swAng="67976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14CB37-1B40-48FC-82F3-F193C4759CBD}">
      <dsp:nvSpPr>
        <dsp:cNvPr id="0" name=""/>
        <dsp:cNvSpPr/>
      </dsp:nvSpPr>
      <dsp:spPr>
        <a:xfrm>
          <a:off x="2056392" y="3351004"/>
          <a:ext cx="870076" cy="565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100" kern="1200"/>
            <a:t>实验</a:t>
          </a:r>
        </a:p>
      </dsp:txBody>
      <dsp:txXfrm>
        <a:off x="2084000" y="3378612"/>
        <a:ext cx="814860" cy="510333"/>
      </dsp:txXfrm>
    </dsp:sp>
    <dsp:sp modelId="{5F57023E-A18B-4805-B0AB-19B063D2023F}">
      <dsp:nvSpPr>
        <dsp:cNvPr id="0" name=""/>
        <dsp:cNvSpPr/>
      </dsp:nvSpPr>
      <dsp:spPr>
        <a:xfrm>
          <a:off x="1917117" y="286437"/>
          <a:ext cx="3921654" cy="3921654"/>
        </a:xfrm>
        <a:custGeom>
          <a:avLst/>
          <a:gdLst/>
          <a:ahLst/>
          <a:cxnLst/>
          <a:rect l="0" t="0" r="0" b="0"/>
          <a:pathLst>
            <a:path>
              <a:moveTo>
                <a:pt x="247637" y="2914674"/>
              </a:moveTo>
              <a:arcTo wR="1960827" hR="1960827" stAng="9053542" swAng="94004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79F2DD-079B-48D2-9024-F3EDC3B24C73}">
      <dsp:nvSpPr>
        <dsp:cNvPr id="0" name=""/>
        <dsp:cNvSpPr/>
      </dsp:nvSpPr>
      <dsp:spPr>
        <a:xfrm>
          <a:off x="1482079" y="1964490"/>
          <a:ext cx="870076" cy="565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100" kern="1200"/>
            <a:t>结论</a:t>
          </a:r>
        </a:p>
      </dsp:txBody>
      <dsp:txXfrm>
        <a:off x="1509687" y="1992098"/>
        <a:ext cx="814860" cy="510333"/>
      </dsp:txXfrm>
    </dsp:sp>
    <dsp:sp modelId="{562E606E-2648-4DA0-B0AE-AEEE8687D2A2}">
      <dsp:nvSpPr>
        <dsp:cNvPr id="0" name=""/>
        <dsp:cNvSpPr/>
      </dsp:nvSpPr>
      <dsp:spPr>
        <a:xfrm>
          <a:off x="1917117" y="286437"/>
          <a:ext cx="3921654" cy="3921654"/>
        </a:xfrm>
        <a:custGeom>
          <a:avLst/>
          <a:gdLst/>
          <a:ahLst/>
          <a:cxnLst/>
          <a:rect l="0" t="0" r="0" b="0"/>
          <a:pathLst>
            <a:path>
              <a:moveTo>
                <a:pt x="53701" y="1505069"/>
              </a:moveTo>
              <a:arcTo wR="1960827" hR="1960827" stAng="11606415" swAng="94004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EADAB4-143F-49B5-8573-A79F4FA79E2C}">
      <dsp:nvSpPr>
        <dsp:cNvPr id="0" name=""/>
        <dsp:cNvSpPr/>
      </dsp:nvSpPr>
      <dsp:spPr>
        <a:xfrm>
          <a:off x="2056392" y="577976"/>
          <a:ext cx="870076" cy="5655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/>
            <a:t>文献</a:t>
          </a:r>
        </a:p>
      </dsp:txBody>
      <dsp:txXfrm>
        <a:off x="2084000" y="605584"/>
        <a:ext cx="814860" cy="510333"/>
      </dsp:txXfrm>
    </dsp:sp>
    <dsp:sp modelId="{D2FB9AAA-02FE-4314-A268-2F3D8E512C5C}">
      <dsp:nvSpPr>
        <dsp:cNvPr id="0" name=""/>
        <dsp:cNvSpPr/>
      </dsp:nvSpPr>
      <dsp:spPr>
        <a:xfrm>
          <a:off x="1917117" y="286437"/>
          <a:ext cx="3921654" cy="3921654"/>
        </a:xfrm>
        <a:custGeom>
          <a:avLst/>
          <a:gdLst/>
          <a:ahLst/>
          <a:cxnLst/>
          <a:rect l="0" t="0" r="0" b="0"/>
          <a:pathLst>
            <a:path>
              <a:moveTo>
                <a:pt x="1043409" y="227856"/>
              </a:moveTo>
              <a:arcTo wR="1960827" hR="1960827" stAng="14526221" swAng="67976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C6822-2CF9-407B-97F6-B5C3F0D04FD0}" type="datetimeFigureOut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93BB54-13A4-4BBD-86B6-C67793120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117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4F64D2-B46D-458F-8F5A-49B31CD8FEF4}" type="datetimeFigureOut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1280D9-CCCD-4530-9608-C2BA9AEF16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1198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280D9-CCCD-4530-9608-C2BA9AEF16E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7673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074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428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6016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530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370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845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8143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4085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3702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045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4812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0546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5532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6208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5932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46470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5192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549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5779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005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275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0699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8812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6679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2038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9614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2753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5387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87403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12106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26142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38100" y="931863"/>
            <a:ext cx="3963988" cy="223043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以上是我汇报的全部内容，请各位专家指正</a:t>
            </a:r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953BD76-09F8-4556-8F7F-1E413B4F017A}" type="datetime1">
              <a:rPr lang="en-US" altLang="zh-CN" smtClean="0"/>
              <a:t>10/9/24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Confidentiality Label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88AFD-C26B-478C-B2D8-3A933D69C95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10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764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737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032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2932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954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087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0" y="2348881"/>
            <a:ext cx="12192000" cy="1470025"/>
          </a:xfr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400" b="1" baseline="0">
                <a:solidFill>
                  <a:schemeClr val="bg1">
                    <a:lumMod val="9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等线" panose="02010600030101010101" pitchFamily="2" charset="-122"/>
                <a:ea typeface="楷体" panose="02010609060101010101" pitchFamily="49" charset="-122"/>
                <a:cs typeface="Segoe Print" panose="02000600000000000000" charset="0"/>
              </a:defRPr>
            </a:lvl1pPr>
          </a:lstStyle>
          <a:p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828800" y="4038285"/>
            <a:ext cx="8534400" cy="1983003"/>
          </a:xfrm>
        </p:spPr>
        <p:txBody>
          <a:bodyPr anchor="ctr" anchorCtr="1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Reporter</a:t>
            </a:r>
          </a:p>
          <a:p>
            <a:r>
              <a:rPr lang="en-US" altLang="zh-CN" dirty="0"/>
              <a:t>Hangzhou </a:t>
            </a:r>
            <a:r>
              <a:rPr lang="en-US" altLang="zh-CN" dirty="0" err="1"/>
              <a:t>Dianzi</a:t>
            </a:r>
            <a:r>
              <a:rPr lang="en-US" altLang="zh-CN" dirty="0"/>
              <a:t> University</a:t>
            </a:r>
          </a:p>
          <a:p>
            <a:r>
              <a:rPr lang="en-US" altLang="zh-CN" dirty="0"/>
              <a:t>Email: </a:t>
            </a:r>
          </a:p>
          <a:p>
            <a:r>
              <a:rPr lang="en-US" altLang="zh-CN" dirty="0"/>
              <a:t>http://camalab.hdu.edu.cn</a:t>
            </a:r>
            <a:endParaRPr lang="zh-CN" altLang="en-US" dirty="0"/>
          </a:p>
        </p:txBody>
      </p:sp>
      <p:sp>
        <p:nvSpPr>
          <p:cNvPr id="6" name="梯形 5"/>
          <p:cNvSpPr/>
          <p:nvPr userDrawn="1"/>
        </p:nvSpPr>
        <p:spPr>
          <a:xfrm rot="18949264">
            <a:off x="-555650" y="540832"/>
            <a:ext cx="2849619" cy="457480"/>
          </a:xfrm>
          <a:prstGeom prst="trapezoid">
            <a:avLst>
              <a:gd name="adj" fmla="val 946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+mj-ea"/>
                <a:ea typeface="+mj-ea"/>
              </a:rPr>
              <a:t>论文写作指导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64552" y="44624"/>
            <a:ext cx="1016177" cy="100811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0" y="202630"/>
            <a:ext cx="12192000" cy="562074"/>
          </a:xfrm>
          <a:noFill/>
          <a:ln>
            <a:noFill/>
          </a:ln>
        </p:spPr>
        <p:txBody>
          <a:bodyPr>
            <a:noAutofit/>
          </a:bodyPr>
          <a:lstStyle>
            <a:lvl1pPr marL="360045" algn="l">
              <a:defRPr sz="3600" b="1" baseline="0">
                <a:solidFill>
                  <a:schemeClr val="tx2">
                    <a:lumMod val="75000"/>
                  </a:schemeClr>
                </a:solidFill>
                <a:latin typeface="等线" panose="02010600030101010101" pitchFamily="2" charset="-122"/>
                <a:ea typeface="楷体" panose="02010609060101010101" pitchFamily="49" charset="-122"/>
              </a:defRPr>
            </a:lvl1pPr>
          </a:lstStyle>
          <a:p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79376" y="908720"/>
            <a:ext cx="11103024" cy="5328592"/>
          </a:xfrm>
        </p:spPr>
        <p:txBody>
          <a:bodyPr/>
          <a:lstStyle>
            <a:lvl1pPr>
              <a:defRPr b="0" baseline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>
              <a:defRPr sz="2400"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>
              <a:defRPr sz="2000"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>
              <a:defRPr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>
              <a:defRPr baseline="0"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en-US" altLang="zh-CN" dirty="0"/>
              <a:t>First Level</a:t>
            </a:r>
            <a:endParaRPr lang="zh-CN" altLang="en-US" dirty="0"/>
          </a:p>
          <a:p>
            <a:pPr lvl="2"/>
            <a:r>
              <a:rPr lang="en-US" altLang="zh-CN" dirty="0"/>
              <a:t>Second Level</a:t>
            </a:r>
            <a:endParaRPr lang="zh-CN" altLang="en-US" dirty="0"/>
          </a:p>
          <a:p>
            <a:pPr lvl="3"/>
            <a:r>
              <a:rPr lang="en-US" altLang="zh-CN" dirty="0"/>
              <a:t>Third Level</a:t>
            </a:r>
            <a:endParaRPr lang="zh-CN" altLang="en-US" dirty="0"/>
          </a:p>
          <a:p>
            <a:pPr lvl="4"/>
            <a:r>
              <a:rPr lang="en-US" altLang="zh-CN" dirty="0"/>
              <a:t>Fourth Level</a:t>
            </a:r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479376" y="836712"/>
            <a:ext cx="1110302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96600" y="82361"/>
            <a:ext cx="615218" cy="610335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36360" y="638132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r"/>
            <a:fld id="{CBD803B2-A378-42BD-B5EC-F7748F169FE0}" type="slidenum">
              <a:rPr lang="en-US" altLang="zh-CN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35635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BD803B2-A378-42BD-B5EC-F7748F169FE0}" type="slidenum">
              <a:rPr lang="en-US" altLang="zh-CN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56207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052736"/>
            <a:ext cx="10972800" cy="532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b="0" kern="1200">
          <a:solidFill>
            <a:schemeClr val="bg1"/>
          </a:solidFill>
          <a:latin typeface="Segoe Print" panose="02000600000000000000" charset="0"/>
          <a:ea typeface="宋体" panose="02010600030101010101" pitchFamily="2" charset="-122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25000"/>
        </a:lnSpc>
        <a:spcBef>
          <a:spcPts val="1200"/>
        </a:spcBef>
        <a:spcAft>
          <a:spcPts val="600"/>
        </a:spcAft>
        <a:buFont typeface="Arial" panose="020B0604020202020204" pitchFamily="34" charset="0"/>
        <a:buChar char="•"/>
        <a:defRPr sz="2800" b="1" kern="1200">
          <a:solidFill>
            <a:srgbClr val="0070C0"/>
          </a:solidFill>
          <a:latin typeface="Segoe Print" panose="02000600000000000000" charset="0"/>
          <a:ea typeface="黑体" panose="02010609060101010101" pitchFamily="49" charset="-122"/>
          <a:cs typeface="+mn-cs"/>
        </a:defRPr>
      </a:lvl1pPr>
      <a:lvl2pPr marL="742950" indent="-285750" algn="l" defTabSz="914400" rtl="0" eaLnBrk="1" latinLnBrk="0" hangingPunct="1">
        <a:lnSpc>
          <a:spcPct val="12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Segoe Print" panose="02000600000000000000" charset="0"/>
          <a:ea typeface="黑体" panose="020106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Print" panose="02000600000000000000" charset="0"/>
          <a:ea typeface="黑体" panose="02010609060101010101" pitchFamily="49" charset="-122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Segoe Print" panose="02000600000000000000" charset="0"/>
          <a:ea typeface="黑体" panose="02010609060101010101" pitchFamily="49" charset="-122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Segoe Print" panose="02000600000000000000" charset="0"/>
          <a:ea typeface="黑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3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310903"/>
            <a:ext cx="12192000" cy="1470025"/>
          </a:xfrm>
          <a:noFill/>
          <a:effectLst/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zh-CN" altLang="en-US" sz="5400" dirty="0">
                <a:solidFill>
                  <a:srgbClr val="002060"/>
                </a:solidFill>
                <a:effectLst/>
                <a:latin typeface="+mj-ea"/>
                <a:ea typeface="+mj-ea"/>
              </a:rPr>
              <a:t>第四讲</a:t>
            </a:r>
            <a:r>
              <a:rPr lang="en-US" altLang="zh-CN" sz="5400" dirty="0">
                <a:solidFill>
                  <a:srgbClr val="002060"/>
                </a:solidFill>
                <a:effectLst/>
                <a:latin typeface="+mj-ea"/>
                <a:ea typeface="+mj-ea"/>
              </a:rPr>
              <a:t>:</a:t>
            </a:r>
            <a:r>
              <a:rPr lang="zh-CN" altLang="en-US" sz="5400" dirty="0">
                <a:solidFill>
                  <a:srgbClr val="002060"/>
                </a:solidFill>
                <a:effectLst/>
                <a:latin typeface="+mj-ea"/>
                <a:ea typeface="+mj-ea"/>
              </a:rPr>
              <a:t>学术论文之写作过程</a:t>
            </a:r>
            <a:br>
              <a:rPr lang="en-US" altLang="zh-CN" sz="5400" dirty="0">
                <a:solidFill>
                  <a:srgbClr val="002060"/>
                </a:solidFill>
                <a:effectLst/>
                <a:latin typeface="+mj-ea"/>
                <a:ea typeface="+mj-ea"/>
              </a:rPr>
            </a:br>
            <a:endParaRPr lang="zh-CN" altLang="en-US" sz="3200" dirty="0">
              <a:solidFill>
                <a:srgbClr val="002060"/>
              </a:solidFill>
              <a:effectLst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75520" y="2780928"/>
            <a:ext cx="8534400" cy="1584175"/>
          </a:xfrm>
        </p:spPr>
        <p:txBody>
          <a:bodyPr/>
          <a:lstStyle/>
          <a:p>
            <a:r>
              <a:rPr lang="zh-CN" altLang="en-US" sz="4000" b="1" dirty="0">
                <a:latin typeface="+mn-lt"/>
                <a:ea typeface="楷体" panose="02010609060101010101" pitchFamily="49" charset="-122"/>
              </a:rPr>
              <a:t>陈铭浩</a:t>
            </a:r>
            <a:endParaRPr lang="en-US" altLang="zh-CN" sz="4000" b="1" dirty="0">
              <a:latin typeface="+mn-lt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杭州电子科技大学计算机学院</a:t>
            </a:r>
            <a:endParaRPr lang="en-US" altLang="zh-CN" sz="28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45" r="499" b="3131"/>
          <a:stretch>
            <a:fillRect/>
          </a:stretch>
        </p:blipFill>
        <p:spPr>
          <a:xfrm>
            <a:off x="0" y="4653136"/>
            <a:ext cx="12192000" cy="219492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392857-0330-418D-C57D-9FC3C21DC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学术论文写作准备——相关论文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D9BD85E-F20A-A9A0-A1F5-2CA4BAB49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778" y="1301328"/>
            <a:ext cx="8140700" cy="508000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5C502E-8451-492D-94B6-67CBF7F58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10</a:t>
            </a:fld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E1629EE1-37DF-2AD9-1715-A6E9F5E93E41}"/>
              </a:ext>
            </a:extLst>
          </p:cNvPr>
          <p:cNvSpPr txBox="1">
            <a:spLocks/>
          </p:cNvSpPr>
          <p:nvPr/>
        </p:nvSpPr>
        <p:spPr>
          <a:xfrm>
            <a:off x="479376" y="908720"/>
            <a:ext cx="10873208" cy="5472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lnSpc>
                <a:spcPct val="125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 b="0" kern="1200" baseline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»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ea typeface="+mj-ea"/>
                <a:cs typeface="Times New Roman" panose="02020603050405020304" pitchFamily="18" charset="0"/>
              </a:rPr>
              <a:t>借鉴相关论文</a:t>
            </a:r>
            <a:endParaRPr lang="en-US" altLang="zh-CN" dirty="0">
              <a:ea typeface="+mj-ea"/>
              <a:cs typeface="Times New Roman" panose="02020603050405020304" pitchFamily="18" charset="0"/>
            </a:endParaRPr>
          </a:p>
          <a:p>
            <a:pPr lvl="1">
              <a:lnSpc>
                <a:spcPct val="175000"/>
              </a:lnSpc>
              <a:spcAft>
                <a:spcPts val="0"/>
              </a:spcAft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ea typeface="+mj-ea"/>
                <a:cs typeface="Times New Roman" panose="02020603050405020304" pitchFamily="18" charset="0"/>
              </a:rPr>
              <a:t>同时打开多个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ea typeface="+mj-ea"/>
                <a:cs typeface="Times New Roman" panose="02020603050405020304" pitchFamily="18" charset="0"/>
              </a:rPr>
              <a:t>PDF</a:t>
            </a:r>
          </a:p>
          <a:p>
            <a:pPr lvl="1">
              <a:lnSpc>
                <a:spcPct val="175000"/>
              </a:lnSpc>
              <a:spcAft>
                <a:spcPts val="0"/>
              </a:spcAft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ea typeface="+mj-ea"/>
                <a:cs typeface="Times New Roman" panose="02020603050405020304" pitchFamily="18" charset="0"/>
              </a:rPr>
              <a:t>学习语言框架</a:t>
            </a:r>
            <a:endParaRPr lang="en-US" altLang="zh-CN" dirty="0">
              <a:solidFill>
                <a:schemeClr val="accent1">
                  <a:lumMod val="50000"/>
                </a:schemeClr>
              </a:solidFill>
              <a:ea typeface="+mj-ea"/>
              <a:cs typeface="Times New Roman" panose="02020603050405020304" pitchFamily="18" charset="0"/>
            </a:endParaRPr>
          </a:p>
          <a:p>
            <a:pPr lvl="1">
              <a:lnSpc>
                <a:spcPct val="175000"/>
              </a:lnSpc>
              <a:spcAft>
                <a:spcPts val="0"/>
              </a:spcAft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ea typeface="+mj-ea"/>
                <a:cs typeface="Times New Roman" panose="02020603050405020304" pitchFamily="18" charset="0"/>
              </a:rPr>
              <a:t>对比表达方式</a:t>
            </a:r>
            <a:endParaRPr lang="en-US" altLang="zh-CN" dirty="0">
              <a:solidFill>
                <a:schemeClr val="accent1">
                  <a:lumMod val="50000"/>
                </a:schemeClr>
              </a:solidFill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8017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一篇论文的组成——标题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11</a:t>
            </a:fld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1703705" y="1269365"/>
            <a:ext cx="4202430" cy="4592320"/>
            <a:chOff x="2683" y="1999"/>
            <a:chExt cx="6618" cy="7232"/>
          </a:xfrm>
        </p:grpSpPr>
        <p:sp>
          <p:nvSpPr>
            <p:cNvPr id="7" name="文本框 6"/>
            <p:cNvSpPr txBox="1"/>
            <p:nvPr/>
          </p:nvSpPr>
          <p:spPr>
            <a:xfrm>
              <a:off x="2683" y="1999"/>
              <a:ext cx="6618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基本要求（不超过</a:t>
              </a:r>
              <a:r>
                <a:rPr lang="en-US" altLang="zh-CN" sz="2400" b="1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15</a:t>
              </a: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个单词）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250" y="2906"/>
              <a:ext cx="3138" cy="2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>
                  <a:solidFill>
                    <a:srgbClr val="37609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英文形式规范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>
                  <a:solidFill>
                    <a:srgbClr val="37609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语言精炼简洁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>
                  <a:solidFill>
                    <a:srgbClr val="37609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范围大小适当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683" y="5413"/>
              <a:ext cx="1731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好标题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250" y="6291"/>
              <a:ext cx="3169" cy="29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rgbClr val="37609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反应核心问题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rgbClr val="37609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突出技术创新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rgbClr val="37609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易于记忆传播</a:t>
              </a:r>
              <a:endParaRPr lang="en-US" altLang="zh-CN" sz="2000" dirty="0">
                <a:solidFill>
                  <a:srgbClr val="37609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rgbClr val="37609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保护知识产权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一篇论文的组成——标题（</a:t>
            </a:r>
            <a:r>
              <a:rPr lang="en-US" altLang="zh-CN" dirty="0"/>
              <a:t>Bad Cases</a:t>
            </a:r>
            <a:r>
              <a:rPr lang="zh-CN" altLang="en-US" dirty="0"/>
              <a:t>）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12</a:t>
            </a:fld>
            <a:endParaRPr lang="zh-CN" altLang="en-US" dirty="0"/>
          </a:p>
        </p:txBody>
      </p:sp>
      <p:grpSp>
        <p:nvGrpSpPr>
          <p:cNvPr id="19" name="组合 18"/>
          <p:cNvGrpSpPr/>
          <p:nvPr/>
        </p:nvGrpSpPr>
        <p:grpSpPr>
          <a:xfrm>
            <a:off x="-5080" y="1130300"/>
            <a:ext cx="12207240" cy="5591810"/>
            <a:chOff x="-8" y="1780"/>
            <a:chExt cx="19224" cy="8806"/>
          </a:xfrm>
        </p:grpSpPr>
        <p:grpSp>
          <p:nvGrpSpPr>
            <p:cNvPr id="3" name="组合 2"/>
            <p:cNvGrpSpPr/>
            <p:nvPr/>
          </p:nvGrpSpPr>
          <p:grpSpPr>
            <a:xfrm>
              <a:off x="-8" y="1780"/>
              <a:ext cx="19224" cy="8806"/>
              <a:chOff x="-8" y="1780"/>
              <a:chExt cx="19224" cy="8806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889" y="1780"/>
                <a:ext cx="17613" cy="100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889" y="3368"/>
                <a:ext cx="17612" cy="998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889" y="4947"/>
                <a:ext cx="17613" cy="100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909" y="6537"/>
                <a:ext cx="17593" cy="95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910" y="8077"/>
                <a:ext cx="17560" cy="95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909" y="9596"/>
                <a:ext cx="17561" cy="95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-8" y="1970"/>
                <a:ext cx="19201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From shallow to deeper</a:t>
                </a:r>
                <a:r>
                  <a:rPr lang="zh-CN" altLang="en-US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compositional reasoning over graphs for visual question answering</a:t>
                </a: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-7" y="3254"/>
                <a:ext cx="19207" cy="1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PERT: </a:t>
                </a:r>
                <a:r>
                  <a:rPr lang="zh-CN" altLang="en-US" sz="200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adaPtive</a:t>
                </a:r>
                <a:r>
                  <a:rPr lang="zh-CN" altLang="en-US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Evidence-driven Reasoning </a:t>
                </a:r>
                <a:r>
                  <a:rPr lang="zh-CN" altLang="en-US" sz="200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neTwork</a:t>
                </a:r>
                <a:r>
                  <a:rPr lang="zh-CN" altLang="en-US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Machine Reading </a:t>
                </a:r>
              </a:p>
              <a:p>
                <a:pPr algn="ctr"/>
                <a:r>
                  <a:rPr lang="zh-CN" altLang="en-US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Comprehension with Unanswerable Questions</a:t>
                </a: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-7" y="5135"/>
                <a:ext cx="19200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Understanding like humans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multimodal representation for the visual information in visual dialog</a:t>
                </a: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-7" y="6664"/>
                <a:ext cx="19223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Graph Neural Networks for Image-Text Matching</a:t>
                </a: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-7" y="7967"/>
                <a:ext cx="19207" cy="1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 </a:t>
                </a:r>
                <a:r>
                  <a:rPr lang="zh-CN" altLang="en-US" sz="200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Plug-and-Play novel Tree Loss Function</a:t>
                </a:r>
                <a:r>
                  <a:rPr lang="zh-CN" altLang="en-US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for Unbiased Scene Graph</a:t>
                </a:r>
              </a:p>
              <a:p>
                <a:pPr algn="ctr"/>
                <a:r>
                  <a:rPr lang="zh-CN" altLang="en-US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Generation based on </a:t>
                </a:r>
                <a:r>
                  <a:rPr lang="zh-CN" altLang="en-US" sz="200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Upgraded Transformer framework</a:t>
                </a: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1" y="9473"/>
                <a:ext cx="19192" cy="1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>
                    <a:solidFill>
                      <a:srgbClr val="C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KBGN</a:t>
                </a:r>
                <a:r>
                  <a:rPr lang="zh-CN" altLang="en-US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Knowledge-Bridge Graph Network for Adaptive Vision-Text Reasoning</a:t>
                </a:r>
              </a:p>
              <a:p>
                <a:pPr algn="ctr"/>
                <a:r>
                  <a:rPr lang="zh-CN" altLang="en-US" sz="20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Visual Dialogue</a:t>
                </a: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 rot="20760000">
                <a:off x="16235" y="1933"/>
                <a:ext cx="2212" cy="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>
                    <a:solidFill>
                      <a:srgbClr val="C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太宽泛！</a:t>
                </a: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 rot="20700000">
                <a:off x="16233" y="3641"/>
                <a:ext cx="2212" cy="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>
                    <a:solidFill>
                      <a:srgbClr val="C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不规范！</a:t>
                </a: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 rot="20700000">
                <a:off x="16236" y="5152"/>
                <a:ext cx="2212" cy="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>
                    <a:solidFill>
                      <a:srgbClr val="C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没依据！</a:t>
                </a: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 rot="20820000">
                <a:off x="16239" y="6616"/>
                <a:ext cx="2212" cy="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>
                    <a:solidFill>
                      <a:srgbClr val="C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没创新！</a:t>
                </a: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 rot="20640000">
                <a:off x="16243" y="8295"/>
                <a:ext cx="2212" cy="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>
                    <a:solidFill>
                      <a:srgbClr val="C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太冗余！</a:t>
                </a:r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 rot="20520000">
              <a:off x="16348" y="9713"/>
              <a:ext cx="2212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难记忆！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一篇论文的组成——标题（</a:t>
            </a:r>
            <a:r>
              <a:rPr lang="en-US" altLang="zh-CN" dirty="0">
                <a:sym typeface="+mn-ea"/>
              </a:rPr>
              <a:t>CV &amp; NLP &amp; ML</a:t>
            </a:r>
            <a:r>
              <a:rPr lang="zh-CN" altLang="en-US" dirty="0"/>
              <a:t>）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13</a:t>
            </a:fld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-1270" y="1130300"/>
            <a:ext cx="12211050" cy="5569585"/>
            <a:chOff x="-2" y="1780"/>
            <a:chExt cx="19230" cy="8771"/>
          </a:xfrm>
        </p:grpSpPr>
        <p:sp>
          <p:nvSpPr>
            <p:cNvPr id="4" name="矩形 3"/>
            <p:cNvSpPr/>
            <p:nvPr/>
          </p:nvSpPr>
          <p:spPr>
            <a:xfrm>
              <a:off x="889" y="1780"/>
              <a:ext cx="17613" cy="100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889" y="3368"/>
              <a:ext cx="17612" cy="99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889" y="4947"/>
              <a:ext cx="17613" cy="100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909" y="6537"/>
              <a:ext cx="17593" cy="95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910" y="8077"/>
              <a:ext cx="17560" cy="95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909" y="9596"/>
              <a:ext cx="17561" cy="95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-2" y="1987"/>
              <a:ext cx="1920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Zero-Shot Text-to-Image Generation (DALL·E)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0" y="3613"/>
              <a:ext cx="1919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Swin Transformer: Hierarchical Vision Transformer using Shifted Windows 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-1" y="5075"/>
              <a:ext cx="1919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Sketch, Ground, and Refine: Top-Down Dense Video Captioning 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0" y="6647"/>
              <a:ext cx="1921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BERT: Pre-training of Deep Bidirectional Transformers for Language Understanding 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30" y="8203"/>
              <a:ext cx="19189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Knowledgeable Prompt-tuning : Incorporating Knowledge into Prompt Verbalizer for Text Classification 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" y="9758"/>
              <a:ext cx="1920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A Simple Framework for Contrastive Learning of Visual Representations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课堂讨论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14</a:t>
            </a:fld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1199515" y="1719580"/>
            <a:ext cx="9432290" cy="4671695"/>
            <a:chOff x="1889" y="2708"/>
            <a:chExt cx="14854" cy="7357"/>
          </a:xfrm>
        </p:grpSpPr>
        <p:pic>
          <p:nvPicPr>
            <p:cNvPr id="103426" name="Picture 15" descr="j023238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77" y="5513"/>
              <a:ext cx="8607" cy="455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7" name="云形标注 6"/>
            <p:cNvSpPr/>
            <p:nvPr/>
          </p:nvSpPr>
          <p:spPr>
            <a:xfrm>
              <a:off x="10280" y="2792"/>
              <a:ext cx="6463" cy="3289"/>
            </a:xfrm>
            <a:prstGeom prst="cloudCallou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0967" y="3990"/>
              <a:ext cx="5088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400">
                  <a:solidFill>
                    <a:schemeClr val="accent1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你的课题题目是什么？</a:t>
              </a:r>
            </a:p>
          </p:txBody>
        </p:sp>
        <p:sp>
          <p:nvSpPr>
            <p:cNvPr id="9" name="云形标注 8"/>
            <p:cNvSpPr/>
            <p:nvPr/>
          </p:nvSpPr>
          <p:spPr>
            <a:xfrm flipH="1">
              <a:off x="1889" y="2708"/>
              <a:ext cx="6467" cy="3289"/>
            </a:xfrm>
            <a:prstGeom prst="cloudCallou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157" y="3699"/>
              <a:ext cx="4128" cy="1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400">
                  <a:solidFill>
                    <a:schemeClr val="accent1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怎么样才算是一个</a:t>
              </a:r>
            </a:p>
            <a:p>
              <a:pPr algn="l"/>
              <a:r>
                <a:rPr lang="zh-CN" altLang="en-US" sz="2400">
                  <a:solidFill>
                    <a:schemeClr val="accent1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好的题目？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dirty="0"/>
              <a:t> 一篇论文的组成——摘要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9376" y="908720"/>
            <a:ext cx="10873208" cy="5472608"/>
          </a:xfrm>
        </p:spPr>
        <p:txBody>
          <a:bodyPr>
            <a:normAutofit/>
          </a:bodyPr>
          <a:lstStyle/>
          <a:p>
            <a:pPr>
              <a:lnSpc>
                <a:spcPct val="17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基本要求</a:t>
            </a:r>
            <a:endParaRPr lang="en-US" altLang="zh-CN" b="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lvl="1">
              <a:lnSpc>
                <a:spcPct val="175000"/>
              </a:lnSpc>
              <a:spcAft>
                <a:spcPts val="0"/>
              </a:spcAft>
            </a:pPr>
            <a:r>
              <a:rPr lang="zh-CN" altLang="en-US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标题的扩充、引言的概括</a:t>
            </a:r>
          </a:p>
          <a:p>
            <a:pPr lvl="1">
              <a:lnSpc>
                <a:spcPct val="175000"/>
              </a:lnSpc>
              <a:spcAft>
                <a:spcPts val="0"/>
              </a:spcAft>
            </a:pPr>
            <a:r>
              <a:rPr lang="zh-CN" altLang="en-US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涵盖动机、亮点、效果等</a:t>
            </a:r>
          </a:p>
          <a:p>
            <a:pPr lvl="1">
              <a:lnSpc>
                <a:spcPct val="175000"/>
              </a:lnSpc>
              <a:spcAft>
                <a:spcPts val="0"/>
              </a:spcAft>
            </a:pPr>
            <a:r>
              <a:rPr lang="en-US" altLang="zh-CN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200</a:t>
            </a:r>
            <a:r>
              <a:rPr lang="zh-CN" altLang="en-US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词左右</a:t>
            </a:r>
          </a:p>
          <a:p>
            <a:pPr lvl="1">
              <a:lnSpc>
                <a:spcPct val="175000"/>
              </a:lnSpc>
              <a:spcAft>
                <a:spcPts val="0"/>
              </a:spcAft>
            </a:pPr>
            <a:r>
              <a:rPr lang="zh-CN" altLang="en-US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逻辑清晰</a:t>
            </a:r>
            <a:endParaRPr lang="en-US" altLang="zh-CN" b="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lvl="1"/>
            <a:endParaRPr lang="en-US" altLang="zh-CN" b="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15</a:t>
            </a:fld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dirty="0"/>
              <a:t> 一篇论文的组成——摘要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16</a:t>
            </a:fld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983615" y="1017270"/>
            <a:ext cx="10227310" cy="5630545"/>
            <a:chOff x="1549" y="1602"/>
            <a:chExt cx="16106" cy="886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86" y="1602"/>
              <a:ext cx="11028" cy="3225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49" y="5173"/>
              <a:ext cx="16107" cy="52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dirty="0"/>
              <a:t> 一篇论文的组成——摘要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17</a:t>
            </a:fld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0" y="1196975"/>
            <a:ext cx="12191365" cy="5467350"/>
            <a:chOff x="0" y="1885"/>
            <a:chExt cx="19199" cy="8610"/>
          </a:xfrm>
        </p:grpSpPr>
        <p:sp>
          <p:nvSpPr>
            <p:cNvPr id="6" name="文本框 5"/>
            <p:cNvSpPr txBox="1"/>
            <p:nvPr/>
          </p:nvSpPr>
          <p:spPr>
            <a:xfrm>
              <a:off x="0" y="1885"/>
              <a:ext cx="1919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>
                  <a:latin typeface="Segoe Print" panose="02000600000000000000" charset="0"/>
                  <a:cs typeface="Segoe Print" panose="02000600000000000000" charset="0"/>
                </a:rPr>
                <a:t>Deep Modular Co-Attention Networks for Visual Question Answering</a:t>
              </a: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549" y="2452"/>
              <a:ext cx="17006" cy="8043"/>
              <a:chOff x="1549" y="2452"/>
              <a:chExt cx="17006" cy="8043"/>
            </a:xfrm>
          </p:grpSpPr>
          <p:sp>
            <p:nvSpPr>
              <p:cNvPr id="4" name="文本框 3"/>
              <p:cNvSpPr txBox="1"/>
              <p:nvPr/>
            </p:nvSpPr>
            <p:spPr>
              <a:xfrm>
                <a:off x="9067" y="3246"/>
                <a:ext cx="8288" cy="1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>
                    <a:solidFill>
                      <a:srgbClr val="FFC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VQA</a:t>
                </a:r>
                <a:r>
                  <a:rPr lang="zh-CN" altLang="en-US" sz="2000">
                    <a:solidFill>
                      <a:srgbClr val="FFC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存在的</a:t>
                </a:r>
                <a:r>
                  <a:rPr lang="zh-CN" altLang="en-US" sz="2400">
                    <a:solidFill>
                      <a:srgbClr val="FFC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挑战</a:t>
                </a:r>
                <a:r>
                  <a:rPr lang="zh-CN" altLang="en-US" sz="2000">
                    <a:solidFill>
                      <a:srgbClr val="FFC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：</a:t>
                </a:r>
              </a:p>
              <a:p>
                <a:r>
                  <a:rPr lang="zh-CN" altLang="en-US" sz="2000">
                    <a:solidFill>
                      <a:srgbClr val="FFC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问题中的关键词和图像中的关键对象如何关联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9067" y="6988"/>
                <a:ext cx="9488" cy="1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 sz="2000">
                    <a:solidFill>
                      <a:srgbClr val="00B05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本文具体的</a:t>
                </a:r>
                <a:r>
                  <a:rPr lang="zh-CN" altLang="en-US" sz="2400">
                    <a:solidFill>
                      <a:srgbClr val="00B05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亮点</a:t>
                </a:r>
                <a:r>
                  <a:rPr lang="zh-CN" altLang="en-US" sz="2000">
                    <a:solidFill>
                      <a:srgbClr val="00B05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：</a:t>
                </a:r>
              </a:p>
              <a:p>
                <a:pPr algn="l"/>
                <a:r>
                  <a:rPr lang="zh-CN" altLang="en-US" sz="2000">
                    <a:solidFill>
                      <a:srgbClr val="00B05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建模问题和图像的自注意；建模图像的问题引导注意</a:t>
                </a: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9067" y="6194"/>
                <a:ext cx="7248" cy="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 sz="2000">
                    <a:solidFill>
                      <a:srgbClr val="C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本文方法的</a:t>
                </a:r>
                <a:r>
                  <a:rPr lang="zh-CN" altLang="en-US" sz="2400">
                    <a:solidFill>
                      <a:srgbClr val="C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思路</a:t>
                </a:r>
                <a:r>
                  <a:rPr lang="zh-CN" altLang="en-US" sz="2000">
                    <a:solidFill>
                      <a:srgbClr val="C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：深度模块化共同注意</a:t>
                </a: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9067" y="4947"/>
                <a:ext cx="8508" cy="7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zh-CN" sz="2000">
                    <a:solidFill>
                      <a:srgbClr val="00B0F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VQA</a:t>
                </a:r>
                <a:r>
                  <a:rPr lang="zh-CN" altLang="en-US" sz="2000">
                    <a:solidFill>
                      <a:srgbClr val="00B0F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方法的</a:t>
                </a:r>
                <a:r>
                  <a:rPr lang="zh-CN" altLang="en-US" sz="2400">
                    <a:solidFill>
                      <a:srgbClr val="00B0F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问题</a:t>
                </a:r>
                <a:r>
                  <a:rPr lang="zh-CN" altLang="en-US" sz="2000">
                    <a:solidFill>
                      <a:srgbClr val="00B0F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：未改进深度的共同注意模型</a:t>
                </a: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9067" y="8689"/>
                <a:ext cx="9228" cy="1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 sz="2000">
                    <a:solidFill>
                      <a:srgbClr val="7030A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本文方法的</a:t>
                </a:r>
                <a:r>
                  <a:rPr lang="zh-CN" altLang="en-US" sz="2400">
                    <a:solidFill>
                      <a:srgbClr val="7030A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结果</a:t>
                </a:r>
                <a:r>
                  <a:rPr lang="zh-CN" altLang="en-US" sz="2000">
                    <a:solidFill>
                      <a:srgbClr val="7030A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：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solidFill>
                      <a:srgbClr val="7030A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定量定性地评估以及广泛的消融实验证明有效性</a:t>
                </a:r>
                <a:endParaRPr lang="zh-CN" altLang="en-US" sz="200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zh-CN" altLang="en-US" sz="2000">
                    <a:solidFill>
                      <a:srgbClr val="7030A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模型效果达到新</a:t>
                </a:r>
                <a:r>
                  <a:rPr lang="en-US" altLang="zh-CN" sz="2000">
                    <a:solidFill>
                      <a:srgbClr val="7030A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SOTA</a:t>
                </a: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49" y="2452"/>
                <a:ext cx="6963" cy="804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dirty="0"/>
              <a:t> 一篇论文的组成——</a:t>
            </a:r>
            <a:r>
              <a:rPr lang="zh-CN" dirty="0"/>
              <a:t>引言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18</a:t>
            </a:fld>
            <a:endParaRPr lang="zh-CN" alt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idx="1"/>
          </p:nvPr>
        </p:nvSpPr>
        <p:spPr>
          <a:xfrm>
            <a:off x="479376" y="908720"/>
            <a:ext cx="10873208" cy="5472608"/>
          </a:xfrm>
        </p:spPr>
        <p:txBody>
          <a:bodyPr>
            <a:normAutofit/>
          </a:bodyPr>
          <a:lstStyle/>
          <a:p>
            <a:pPr>
              <a:lnSpc>
                <a:spcPct val="17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基本要求（摘要的扩展，</a:t>
            </a:r>
            <a:r>
              <a:rPr lang="en-US" altLang="zh-CN" b="0" dirty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最难的部分</a:t>
            </a:r>
            <a:r>
              <a:rPr lang="zh-CN" altLang="en-US" b="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）</a:t>
            </a:r>
            <a:endParaRPr lang="en-US" altLang="zh-CN" b="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lvl="1">
              <a:lnSpc>
                <a:spcPct val="175000"/>
              </a:lnSpc>
              <a:spcAft>
                <a:spcPts val="0"/>
              </a:spcAft>
            </a:pPr>
            <a:r>
              <a:rPr lang="zh-CN" altLang="en-US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研究背景与挑战</a:t>
            </a:r>
          </a:p>
          <a:p>
            <a:pPr lvl="1">
              <a:lnSpc>
                <a:spcPct val="175000"/>
              </a:lnSpc>
              <a:spcAft>
                <a:spcPts val="0"/>
              </a:spcAft>
            </a:pPr>
            <a:r>
              <a:rPr lang="zh-CN" altLang="en-US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提出问题与原因</a:t>
            </a:r>
          </a:p>
          <a:p>
            <a:pPr lvl="1">
              <a:lnSpc>
                <a:spcPct val="175000"/>
              </a:lnSpc>
              <a:spcAft>
                <a:spcPts val="0"/>
              </a:spcAft>
            </a:pPr>
            <a:r>
              <a:rPr lang="zh-CN" altLang="en-US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相关工作与不足</a:t>
            </a:r>
          </a:p>
          <a:p>
            <a:pPr lvl="1">
              <a:lnSpc>
                <a:spcPct val="175000"/>
              </a:lnSpc>
              <a:spcAft>
                <a:spcPts val="0"/>
              </a:spcAft>
            </a:pPr>
            <a:r>
              <a:rPr lang="zh-CN" altLang="en-US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本文研究思路</a:t>
            </a:r>
          </a:p>
          <a:p>
            <a:pPr lvl="1">
              <a:lnSpc>
                <a:spcPct val="175000"/>
              </a:lnSpc>
              <a:spcAft>
                <a:spcPts val="0"/>
              </a:spcAft>
            </a:pPr>
            <a:r>
              <a:rPr lang="zh-CN" altLang="en-US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本文主要贡献</a:t>
            </a:r>
            <a:endParaRPr lang="en-US" altLang="zh-CN" b="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lvl="1"/>
            <a:endParaRPr lang="en-US" altLang="zh-CN" b="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dirty="0"/>
              <a:t> 一篇论文的组成——</a:t>
            </a:r>
            <a:r>
              <a:rPr lang="zh-CN" dirty="0"/>
              <a:t>引言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19</a:t>
            </a:fld>
            <a:endParaRPr lang="zh-CN" alt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idx="1"/>
          </p:nvPr>
        </p:nvSpPr>
        <p:spPr>
          <a:xfrm>
            <a:off x="479376" y="908720"/>
            <a:ext cx="10873208" cy="5472608"/>
          </a:xfrm>
        </p:spPr>
        <p:txBody>
          <a:bodyPr>
            <a:normAutofit/>
          </a:bodyPr>
          <a:lstStyle/>
          <a:p>
            <a:pPr>
              <a:lnSpc>
                <a:spcPct val="17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常见问题</a:t>
            </a:r>
            <a:endParaRPr lang="en-US" altLang="zh-CN" b="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lvl="1">
              <a:lnSpc>
                <a:spcPct val="175000"/>
              </a:lnSpc>
              <a:spcAft>
                <a:spcPts val="0"/>
              </a:spcAft>
            </a:pPr>
            <a:r>
              <a:rPr lang="zh-CN" altLang="en-US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一般性叙述太多</a:t>
            </a:r>
          </a:p>
          <a:p>
            <a:pPr lvl="1">
              <a:lnSpc>
                <a:spcPct val="175000"/>
              </a:lnSpc>
              <a:spcAft>
                <a:spcPts val="0"/>
              </a:spcAft>
            </a:pPr>
            <a:r>
              <a:rPr lang="zh-CN" altLang="en-US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不交代与论文有关的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ea typeface="+mj-ea"/>
                <a:cs typeface="Times New Roman" panose="02020603050405020304" pitchFamily="18" charset="0"/>
              </a:rPr>
              <a:t>各种</a:t>
            </a:r>
            <a:r>
              <a:rPr lang="zh-CN" altLang="en-US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研究概况，看不出来龙去脉</a:t>
            </a:r>
          </a:p>
          <a:p>
            <a:pPr lvl="1">
              <a:lnSpc>
                <a:spcPct val="175000"/>
              </a:lnSpc>
              <a:spcAft>
                <a:spcPts val="0"/>
              </a:spcAft>
            </a:pPr>
            <a:r>
              <a:rPr lang="zh-CN" altLang="en-US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缺少对同行工作的评价，或对同行工作评价不恰当</a:t>
            </a:r>
          </a:p>
          <a:p>
            <a:pPr lvl="1">
              <a:lnSpc>
                <a:spcPct val="175000"/>
              </a:lnSpc>
              <a:spcAft>
                <a:spcPts val="0"/>
              </a:spcAft>
            </a:pPr>
            <a:r>
              <a:rPr lang="zh-CN" altLang="en-US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未说明研究的原创性、先进性和学术价值</a:t>
            </a:r>
          </a:p>
          <a:p>
            <a:pPr lvl="1">
              <a:lnSpc>
                <a:spcPct val="175000"/>
              </a:lnSpc>
              <a:spcAft>
                <a:spcPts val="0"/>
              </a:spcAft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ea typeface="+mj-ea"/>
                <a:cs typeface="Times New Roman" panose="02020603050405020304" pitchFamily="18" charset="0"/>
              </a:rPr>
              <a:t>没有显著</a:t>
            </a:r>
            <a:r>
              <a:rPr lang="zh-CN" altLang="en-US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实验</a:t>
            </a:r>
            <a:r>
              <a:rPr lang="en-US" altLang="zh-CN" b="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结果或结论中的内容</a:t>
            </a:r>
            <a:endParaRPr lang="en-US" altLang="zh-CN" b="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lvl="1"/>
            <a:endParaRPr lang="en-US" altLang="zh-CN" b="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学术论文写作过程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2</a:t>
            </a:fld>
            <a:endParaRPr lang="zh-CN" altLang="en-US" dirty="0"/>
          </a:p>
        </p:txBody>
      </p:sp>
      <p:grpSp>
        <p:nvGrpSpPr>
          <p:cNvPr id="20" name="组合 19"/>
          <p:cNvGrpSpPr/>
          <p:nvPr/>
        </p:nvGrpSpPr>
        <p:grpSpPr>
          <a:xfrm>
            <a:off x="335280" y="1052830"/>
            <a:ext cx="11377295" cy="5400675"/>
            <a:chOff x="528" y="1658"/>
            <a:chExt cx="17917" cy="8505"/>
          </a:xfrm>
        </p:grpSpPr>
        <p:sp>
          <p:nvSpPr>
            <p:cNvPr id="19" name="右箭头 18"/>
            <p:cNvSpPr/>
            <p:nvPr/>
          </p:nvSpPr>
          <p:spPr>
            <a:xfrm>
              <a:off x="8012" y="9227"/>
              <a:ext cx="3402" cy="404"/>
            </a:xfrm>
            <a:prstGeom prst="rightArrow">
              <a:avLst>
                <a:gd name="adj1" fmla="val 53960"/>
                <a:gd name="adj2" fmla="val 142326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右箭头 17"/>
            <p:cNvSpPr/>
            <p:nvPr/>
          </p:nvSpPr>
          <p:spPr>
            <a:xfrm>
              <a:off x="7940" y="6152"/>
              <a:ext cx="3402" cy="404"/>
            </a:xfrm>
            <a:prstGeom prst="rightArrow">
              <a:avLst>
                <a:gd name="adj1" fmla="val 53960"/>
                <a:gd name="adj2" fmla="val 142326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528" y="7555"/>
              <a:ext cx="17917" cy="2608"/>
            </a:xfrm>
            <a:prstGeom prst="rect">
              <a:avLst/>
            </a:prstGeom>
            <a:noFill/>
            <a:ln w="76200">
              <a:solidFill>
                <a:schemeClr val="accent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528" y="4606"/>
              <a:ext cx="17917" cy="2608"/>
            </a:xfrm>
            <a:prstGeom prst="rect">
              <a:avLst/>
            </a:prstGeom>
            <a:noFill/>
            <a:ln w="76200">
              <a:solidFill>
                <a:schemeClr val="accent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28" y="1658"/>
              <a:ext cx="17917" cy="2608"/>
            </a:xfrm>
            <a:prstGeom prst="rect">
              <a:avLst/>
            </a:prstGeom>
            <a:noFill/>
            <a:ln w="76200">
              <a:solidFill>
                <a:schemeClr val="accent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336" y="1771"/>
              <a:ext cx="2528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>
                  <a:solidFill>
                    <a:schemeClr val="accent3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准备工作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336" y="4720"/>
              <a:ext cx="2528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>
                  <a:solidFill>
                    <a:schemeClr val="accent3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拟写提纲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8352" y="7669"/>
              <a:ext cx="2528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>
                  <a:solidFill>
                    <a:schemeClr val="accent3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正式写作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016" y="5996"/>
              <a:ext cx="9168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chemeClr val="accent1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（初略提纲       </a:t>
              </a:r>
              <a:r>
                <a:rPr lang="zh-CN" altLang="en-US" sz="2400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修改</a:t>
              </a:r>
              <a:r>
                <a:rPr lang="zh-CN" altLang="en-US" sz="2400" dirty="0">
                  <a:solidFill>
                    <a:schemeClr val="accent1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     详细提纲）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752" y="9073"/>
              <a:ext cx="7728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400">
                  <a:solidFill>
                    <a:schemeClr val="accent1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（初稿      </a:t>
              </a:r>
              <a:r>
                <a:rPr lang="en-US" altLang="zh-CN" sz="2400">
                  <a:solidFill>
                    <a:schemeClr val="accent1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 </a:t>
              </a:r>
              <a:r>
                <a:rPr lang="zh-CN" altLang="en-US" sz="240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修改</a:t>
              </a:r>
              <a:r>
                <a:rPr lang="zh-CN" altLang="en-US" sz="2400">
                  <a:solidFill>
                    <a:schemeClr val="accent1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  </a:t>
              </a:r>
              <a:r>
                <a:rPr lang="en-US" altLang="zh-CN" sz="2400">
                  <a:solidFill>
                    <a:schemeClr val="accent1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zh-CN" altLang="en-US" sz="2400">
                  <a:solidFill>
                    <a:schemeClr val="accent1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  定稿）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177" y="3160"/>
              <a:ext cx="8928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400">
                  <a:solidFill>
                    <a:schemeClr val="accent1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（收集所需资料；清理思路、明确中心）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dirty="0"/>
              <a:t> 一篇论文的组成——</a:t>
            </a:r>
            <a:r>
              <a:rPr lang="zh-CN" dirty="0"/>
              <a:t>引言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20</a:t>
            </a:fld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623570" y="1485265"/>
            <a:ext cx="10676255" cy="4406265"/>
            <a:chOff x="982" y="2339"/>
            <a:chExt cx="16813" cy="6939"/>
          </a:xfrm>
        </p:grpSpPr>
        <p:sp>
          <p:nvSpPr>
            <p:cNvPr id="7" name="文本框 6"/>
            <p:cNvSpPr txBox="1"/>
            <p:nvPr/>
          </p:nvSpPr>
          <p:spPr>
            <a:xfrm>
              <a:off x="4724" y="2339"/>
              <a:ext cx="1466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>
                  <a:solidFill>
                    <a:srgbClr val="00B05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CCF-A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3130" y="2339"/>
              <a:ext cx="1444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>
                  <a:solidFill>
                    <a:srgbClr val="C0000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CCF-C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82" y="3132"/>
              <a:ext cx="9379" cy="61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9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问题</a:t>
              </a:r>
              <a:r>
                <a: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---</a:t>
              </a:r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方法</a:t>
              </a:r>
              <a:r>
                <a: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---</a:t>
              </a:r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实验，相互呼应</a:t>
              </a:r>
            </a:p>
            <a:p>
              <a:pPr indent="0">
                <a:lnSpc>
                  <a:spcPct val="90000"/>
                </a:lnSpc>
                <a:buFont typeface="Arial" panose="020B0604020202020204" pitchFamily="34" charset="0"/>
                <a:buNone/>
              </a:pPr>
              <a:r>
                <a: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    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  <a:p>
              <a:pPr>
                <a:lnSpc>
                  <a:spcPct val="110000"/>
                </a:lnSpc>
              </a:pPr>
              <a:r>
                <a: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   - </a:t>
              </a:r>
              <a:r>
                <a:rPr lang="zh-CN" altLang="en-US" sz="2000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问题：有理有据，足够具体</a:t>
              </a:r>
            </a:p>
            <a:p>
              <a:pPr marL="1257300" lvl="2" indent="-34290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背景阐述 聚焦重点</a:t>
              </a:r>
            </a:p>
            <a:p>
              <a:pPr marL="1257300" lvl="2" indent="-34290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问题提出 明确具体</a:t>
              </a:r>
            </a:p>
            <a:p>
              <a:pPr marL="1257300" lvl="2" indent="-34290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聚焦研究动机，总结现状问题</a:t>
              </a:r>
            </a:p>
            <a:p>
              <a:pPr marL="1257300" lvl="2" indent="-34290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基于研究动机，概述研究方法</a:t>
              </a:r>
            </a:p>
            <a:p>
              <a:pPr marL="1257300" lvl="2" indent="-342900">
                <a:lnSpc>
                  <a:spcPct val="11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面向领域需求，拔高论文贡献</a:t>
              </a:r>
              <a:r>
                <a:rPr lang="en-US" altLang="zh-CN" sz="2000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 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  <a:p>
              <a:pPr>
                <a:lnSpc>
                  <a:spcPct val="110000"/>
                </a:lnSpc>
              </a:pP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  <a:p>
              <a:pPr>
                <a:lnSpc>
                  <a:spcPct val="90000"/>
                </a:lnSpc>
              </a:pPr>
              <a:r>
                <a: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   - 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方法：针对问题设计，每一步设计目标明确</a:t>
              </a:r>
            </a:p>
            <a:p>
              <a:pPr>
                <a:lnSpc>
                  <a:spcPct val="90000"/>
                </a:lnSpc>
              </a:pPr>
              <a:r>
                <a: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   </a:t>
              </a:r>
            </a:p>
            <a:p>
              <a:pPr>
                <a:lnSpc>
                  <a:spcPct val="90000"/>
                </a:lnSpc>
              </a:pPr>
              <a:r>
                <a: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   - 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实验：针对方法逐一证明，针对动机逐一分析</a:t>
              </a: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0167" y="3132"/>
              <a:ext cx="7628" cy="36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40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问题</a:t>
              </a:r>
              <a:r>
                <a:rPr lang="en-US" altLang="zh-CN" sz="240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---</a:t>
              </a:r>
              <a:r>
                <a:rPr lang="zh-CN" altLang="en-US" sz="240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方法</a:t>
              </a:r>
              <a:r>
                <a:rPr lang="en-US" altLang="zh-CN" sz="240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---</a:t>
              </a:r>
              <a:r>
                <a:rPr lang="zh-CN" altLang="en-US" sz="240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实验，各为其说</a:t>
              </a:r>
            </a:p>
            <a:p>
              <a:pPr indent="0">
                <a:buFont typeface="Arial" panose="020B0604020202020204" pitchFamily="34" charset="0"/>
                <a:buNone/>
              </a:pPr>
              <a:r>
                <a:rPr lang="en-US" altLang="zh-CN" sz="200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    </a:t>
              </a:r>
              <a:endPara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  <a:p>
              <a:r>
                <a:rPr lang="en-US" altLang="zh-CN" sz="200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   - </a:t>
              </a:r>
              <a:r>
                <a:rPr lang="zh-CN" altLang="en-US" sz="200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问题：大家都在研究，所以我也研究</a:t>
              </a:r>
            </a:p>
            <a:p>
              <a:endPara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  <a:p>
              <a:r>
                <a:rPr lang="en-US" altLang="zh-CN" sz="200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   - </a:t>
              </a:r>
              <a:r>
                <a:rPr lang="zh-CN" altLang="en-US" sz="200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方法：</a:t>
              </a:r>
              <a:r>
                <a:rPr lang="en-US" altLang="zh-CN" sz="200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step1 -&gt; step2 -&gt; step3</a:t>
              </a:r>
              <a:endPara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  <a:p>
              <a:r>
                <a:rPr lang="en-US" altLang="zh-CN" sz="200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   </a:t>
              </a:r>
            </a:p>
            <a:p>
              <a:r>
                <a:rPr lang="en-US" altLang="zh-CN" sz="200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   - </a:t>
              </a:r>
              <a:r>
                <a:rPr lang="zh-CN" altLang="en-US" sz="200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实验：达到了</a:t>
              </a:r>
              <a:r>
                <a:rPr lang="en-US" altLang="zh-CN" sz="200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SOTA</a:t>
              </a:r>
              <a:r>
                <a:rPr lang="zh-CN" altLang="en-US" sz="200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，缺乏分析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dirty="0"/>
              <a:t> 一篇论文的组成——</a:t>
            </a:r>
            <a:r>
              <a:rPr lang="zh-CN" dirty="0"/>
              <a:t>引言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21</a:t>
            </a:fld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1631315" y="1196975"/>
            <a:ext cx="8870315" cy="5455920"/>
            <a:chOff x="1889" y="1658"/>
            <a:chExt cx="13969" cy="859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89" y="1658"/>
              <a:ext cx="9395" cy="8592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28" y="1771"/>
              <a:ext cx="4330" cy="82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dirty="0"/>
              <a:t> 一篇论文的组成——</a:t>
            </a:r>
            <a:r>
              <a:rPr lang="zh-CN" dirty="0"/>
              <a:t>引言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22</a:t>
            </a:fld>
            <a:endParaRPr lang="zh-CN" altLang="en-US" dirty="0"/>
          </a:p>
        </p:txBody>
      </p:sp>
      <p:grpSp>
        <p:nvGrpSpPr>
          <p:cNvPr id="29" name="组合 28"/>
          <p:cNvGrpSpPr/>
          <p:nvPr/>
        </p:nvGrpSpPr>
        <p:grpSpPr>
          <a:xfrm>
            <a:off x="10160" y="897890"/>
            <a:ext cx="12244070" cy="5988685"/>
            <a:chOff x="16" y="1414"/>
            <a:chExt cx="19282" cy="9431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2" y="1414"/>
              <a:ext cx="9032" cy="8429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41" y="1786"/>
              <a:ext cx="4155" cy="7956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528" y="6648"/>
              <a:ext cx="5501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000" b="1" i="1">
                  <a:solidFill>
                    <a:srgbClr val="376092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有主要实验结果后可以动笔！</a:t>
              </a:r>
              <a:endParaRPr lang="zh-CN" altLang="en-US" sz="2000" b="1" i="1">
                <a:solidFill>
                  <a:srgbClr val="37609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55" y="8122"/>
              <a:ext cx="136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大背景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6916" y="9936"/>
              <a:ext cx="4423" cy="80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004" y="10088"/>
              <a:ext cx="424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现有方法问题：分类归纳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12322" y="6100"/>
              <a:ext cx="4607" cy="68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2321" y="6202"/>
              <a:ext cx="46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solidFill>
                    <a:schemeClr val="accent3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方法介绍：呼应挑战和问题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11585" y="8131"/>
              <a:ext cx="4607" cy="68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1593" y="8193"/>
              <a:ext cx="46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结果：凸显深度推理的潜力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1074" y="10162"/>
              <a:ext cx="280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准确、专业评价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6234" y="1884"/>
              <a:ext cx="28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可解决的小问题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6290" y="2905"/>
              <a:ext cx="28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解决问题的方法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6234" y="6820"/>
              <a:ext cx="3064" cy="2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提出的新问题？</a:t>
              </a:r>
            </a:p>
            <a:p>
              <a:r>
                <a:rPr lang="zh-CN" altLang="en-US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解决的新视角？</a:t>
              </a:r>
            </a:p>
            <a:p>
              <a:r>
                <a:rPr lang="zh-CN" altLang="en-US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实现的新框架？</a:t>
              </a:r>
            </a:p>
            <a:p>
              <a:r>
                <a:rPr lang="zh-CN" altLang="en-US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实现的新方法？</a:t>
              </a:r>
            </a:p>
            <a:p>
              <a:r>
                <a:rPr lang="zh-CN" altLang="en-US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达到的新</a:t>
              </a:r>
              <a:r>
                <a:rPr lang="en-US" altLang="zh-CN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SOTA</a:t>
              </a:r>
              <a:r>
                <a:rPr lang="zh-CN" altLang="en-US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？</a:t>
              </a:r>
            </a:p>
            <a:p>
              <a:r>
                <a:rPr lang="zh-CN" altLang="en-US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具备的新能力？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6" y="9894"/>
              <a:ext cx="6643" cy="884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bg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5" y="9829"/>
              <a:ext cx="640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solidFill>
                    <a:schemeClr val="bg2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背景：连接视觉和语言的学习任务</a:t>
              </a:r>
            </a:p>
            <a:p>
              <a:r>
                <a:rPr lang="zh-CN" altLang="en-US">
                  <a:solidFill>
                    <a:schemeClr val="bg2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挑战：细粒度的语义理解以及视觉推理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11528" y="1801"/>
              <a:ext cx="4372" cy="877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1582" y="5089"/>
              <a:ext cx="4264" cy="1020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5723" y="5107"/>
              <a:ext cx="35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从具体方法归纳问题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dirty="0"/>
              <a:t> 一篇论文的组成——相关工作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9376" y="908720"/>
            <a:ext cx="10873208" cy="5472608"/>
          </a:xfrm>
        </p:spPr>
        <p:txBody>
          <a:bodyPr>
            <a:normAutofit/>
          </a:bodyPr>
          <a:lstStyle/>
          <a:p>
            <a:pPr>
              <a:lnSpc>
                <a:spcPct val="16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基本要求</a:t>
            </a:r>
            <a:endParaRPr lang="en-US" altLang="zh-CN" b="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lvl="1">
              <a:lnSpc>
                <a:spcPct val="165000"/>
              </a:lnSpc>
              <a:spcAft>
                <a:spcPts val="0"/>
              </a:spcAft>
            </a:pPr>
            <a:r>
              <a:rPr lang="zh-CN" altLang="en-US" b="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包括</a:t>
            </a:r>
            <a:r>
              <a:rPr lang="zh-CN" altLang="en-US" b="0" dirty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理解本文</a:t>
            </a:r>
            <a:r>
              <a:rPr lang="zh-CN" altLang="en-US" b="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的所有主题</a:t>
            </a:r>
          </a:p>
          <a:p>
            <a:pPr lvl="1">
              <a:lnSpc>
                <a:spcPct val="165000"/>
              </a:lnSpc>
              <a:spcAft>
                <a:spcPts val="0"/>
              </a:spcAft>
            </a:pPr>
            <a:r>
              <a:rPr lang="zh-CN" altLang="en-US" b="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包括</a:t>
            </a:r>
            <a:r>
              <a:rPr lang="zh-CN" altLang="en-US" b="0" dirty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问题相关</a:t>
            </a:r>
            <a:r>
              <a:rPr lang="zh-CN" altLang="en-US" b="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的所有工作</a:t>
            </a:r>
          </a:p>
          <a:p>
            <a:pPr lvl="1">
              <a:lnSpc>
                <a:spcPct val="165000"/>
              </a:lnSpc>
              <a:spcAft>
                <a:spcPts val="0"/>
              </a:spcAft>
            </a:pPr>
            <a:r>
              <a:rPr lang="zh-CN" altLang="en-US" b="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从不同维度划分主题</a:t>
            </a:r>
          </a:p>
          <a:p>
            <a:pPr lvl="1">
              <a:lnSpc>
                <a:spcPct val="165000"/>
              </a:lnSpc>
              <a:spcAft>
                <a:spcPts val="0"/>
              </a:spcAft>
            </a:pPr>
            <a:r>
              <a:rPr lang="zh-CN" altLang="en-US" b="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同一主题方法归类</a:t>
            </a:r>
          </a:p>
          <a:p>
            <a:pPr lvl="1">
              <a:lnSpc>
                <a:spcPct val="165000"/>
              </a:lnSpc>
              <a:spcAft>
                <a:spcPts val="0"/>
              </a:spcAft>
            </a:pPr>
            <a:r>
              <a:rPr lang="zh-CN" altLang="en-US" b="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分别总结问题，引出本研究的区别和贡献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23</a:t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 rot="20640000">
            <a:off x="6683139" y="2880012"/>
            <a:ext cx="379142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不要所有看过的论文！</a:t>
            </a:r>
          </a:p>
          <a:p>
            <a:endParaRPr lang="zh-CN" altLang="en-US" sz="28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8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dirty="0"/>
              <a:t> 一篇论文的组成——相关工作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24</a:t>
            </a:fld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623570" y="950595"/>
            <a:ext cx="11356340" cy="5653405"/>
            <a:chOff x="982" y="1497"/>
            <a:chExt cx="17884" cy="8903"/>
          </a:xfrm>
        </p:grpSpPr>
        <p:sp>
          <p:nvSpPr>
            <p:cNvPr id="50" name="矩形 49"/>
            <p:cNvSpPr/>
            <p:nvPr/>
          </p:nvSpPr>
          <p:spPr>
            <a:xfrm>
              <a:off x="3132" y="1754"/>
              <a:ext cx="5883" cy="864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88" y="2658"/>
              <a:ext cx="5427" cy="6395"/>
            </a:xfrm>
            <a:prstGeom prst="rect">
              <a:avLst/>
            </a:prstGeom>
          </p:spPr>
        </p:pic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5" y="4401"/>
              <a:ext cx="5601" cy="5893"/>
            </a:xfrm>
            <a:prstGeom prst="rect">
              <a:avLst/>
            </a:prstGeom>
          </p:spPr>
        </p:pic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12" y="1903"/>
              <a:ext cx="5614" cy="2497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1050" y="1497"/>
              <a:ext cx="2263" cy="77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82" y="1596"/>
              <a:ext cx="244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视觉问答方法</a:t>
              </a: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3652" y="4720"/>
              <a:ext cx="5267" cy="0"/>
            </a:xfrm>
            <a:prstGeom prst="line">
              <a:avLst/>
            </a:prstGeom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9400" y="1771"/>
              <a:ext cx="5515" cy="68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487" y="1822"/>
              <a:ext cx="244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共同注意模型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9488" y="2565"/>
              <a:ext cx="5678" cy="6782"/>
            </a:xfrm>
            <a:prstGeom prst="rect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13003" y="6138"/>
              <a:ext cx="1928" cy="0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9488" y="6420"/>
              <a:ext cx="5443" cy="0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9488" y="6647"/>
              <a:ext cx="5443" cy="0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38" name="文本框 37"/>
            <p:cNvSpPr txBox="1"/>
            <p:nvPr/>
          </p:nvSpPr>
          <p:spPr>
            <a:xfrm>
              <a:off x="14250" y="8916"/>
              <a:ext cx="4617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i="1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方法写完后可动笔！</a:t>
              </a:r>
            </a:p>
          </p:txBody>
        </p:sp>
        <p:cxnSp>
          <p:nvCxnSpPr>
            <p:cNvPr id="41" name="直接连接符 40"/>
            <p:cNvCxnSpPr/>
            <p:nvPr/>
          </p:nvCxnSpPr>
          <p:spPr>
            <a:xfrm>
              <a:off x="3363" y="4947"/>
              <a:ext cx="5556" cy="0"/>
            </a:xfrm>
            <a:prstGeom prst="line">
              <a:avLst/>
            </a:prstGeom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3363" y="5231"/>
              <a:ext cx="5556" cy="0"/>
            </a:xfrm>
            <a:prstGeom prst="line">
              <a:avLst/>
            </a:prstGeom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3363" y="5514"/>
              <a:ext cx="5556" cy="0"/>
            </a:xfrm>
            <a:prstGeom prst="line">
              <a:avLst/>
            </a:prstGeom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V="1">
              <a:off x="3370" y="5796"/>
              <a:ext cx="5549" cy="1"/>
            </a:xfrm>
            <a:prstGeom prst="line">
              <a:avLst/>
            </a:prstGeom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V="1">
              <a:off x="3367" y="6062"/>
              <a:ext cx="5549" cy="1"/>
            </a:xfrm>
            <a:prstGeom prst="line">
              <a:avLst/>
            </a:prstGeom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V="1">
              <a:off x="3351" y="6362"/>
              <a:ext cx="5549" cy="1"/>
            </a:xfrm>
            <a:prstGeom prst="line">
              <a:avLst/>
            </a:prstGeom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V="1">
              <a:off x="3351" y="6628"/>
              <a:ext cx="5549" cy="1"/>
            </a:xfrm>
            <a:prstGeom prst="line">
              <a:avLst/>
            </a:prstGeom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3351" y="6894"/>
              <a:ext cx="4078" cy="25"/>
            </a:xfrm>
            <a:prstGeom prst="line">
              <a:avLst/>
            </a:prstGeom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>
              <a:off x="9488" y="6874"/>
              <a:ext cx="5443" cy="0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9487" y="7156"/>
              <a:ext cx="5443" cy="0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9487" y="7441"/>
              <a:ext cx="4196" cy="0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dirty="0"/>
              <a:t> 一篇论文的组成——</a:t>
            </a:r>
            <a:r>
              <a:rPr lang="zh-CN" dirty="0"/>
              <a:t>方法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25</a:t>
            </a:fld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1271270" y="1268730"/>
            <a:ext cx="9853930" cy="5281930"/>
            <a:chOff x="2002" y="1998"/>
            <a:chExt cx="15518" cy="8318"/>
          </a:xfrm>
        </p:grpSpPr>
        <p:sp>
          <p:nvSpPr>
            <p:cNvPr id="3" name="文本框 2"/>
            <p:cNvSpPr txBox="1"/>
            <p:nvPr/>
          </p:nvSpPr>
          <p:spPr>
            <a:xfrm>
              <a:off x="2229" y="1998"/>
              <a:ext cx="9621" cy="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latin typeface="黑体" panose="02010609060101010101" pitchFamily="49" charset="-122"/>
                  <a:ea typeface="黑体" panose="02010609060101010101" pitchFamily="49" charset="-122"/>
                </a:rPr>
                <a:t>基本要求（</a:t>
              </a:r>
              <a:r>
                <a:rPr lang="zh-CN" altLang="en-US" sz="2800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容易打草稿，可以先写</a:t>
              </a:r>
              <a:r>
                <a:rPr lang="zh-CN" altLang="en-US" sz="2800" dirty="0">
                  <a:latin typeface="黑体" panose="02010609060101010101" pitchFamily="49" charset="-122"/>
                  <a:ea typeface="黑体" panose="02010609060101010101" pitchFamily="49" charset="-122"/>
                </a:rPr>
                <a:t>）</a:t>
              </a: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2" y="3132"/>
              <a:ext cx="15518" cy="71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dirty="0"/>
              <a:t> 一篇论文的组成——</a:t>
            </a:r>
            <a:r>
              <a:rPr lang="zh-CN" dirty="0"/>
              <a:t>方法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26</a:t>
            </a:fld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999740" y="1485265"/>
            <a:ext cx="9309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rgbClr val="00B05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CCF-A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337550" y="1485265"/>
            <a:ext cx="9169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CCF-C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23570" y="1988820"/>
            <a:ext cx="5859780" cy="3636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问题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---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方法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---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实验，相互呼应</a:t>
            </a:r>
            <a:endParaRPr lang="zh-CN" altLang="en-US" sz="20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l">
              <a:lnSpc>
                <a:spcPct val="160000"/>
              </a:lnSpc>
            </a:pP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- 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问题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：有理有据，足够具体</a:t>
            </a:r>
            <a:endParaRPr lang="zh-CN" altLang="en-US" sz="200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l">
              <a:lnSpc>
                <a:spcPct val="160000"/>
              </a:lnSpc>
            </a:pP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- </a:t>
            </a:r>
            <a:r>
              <a:rPr lang="zh-CN" altLang="en-US" sz="20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方法：针对问题设计，每一步设计目标明确</a:t>
            </a:r>
          </a:p>
          <a:p>
            <a:pPr marL="1257300" lvl="2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根据重点，重新组织方法介绍思路</a:t>
            </a:r>
          </a:p>
          <a:p>
            <a:pPr marL="1257300" lvl="2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标题和图突出创新性和重点，相互呼应</a:t>
            </a:r>
          </a:p>
          <a:p>
            <a:pPr marL="1257300" lvl="2" indent="-342900" algn="l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每一步方法设计都有理可依</a:t>
            </a:r>
          </a:p>
          <a:p>
            <a:pPr algn="l">
              <a:lnSpc>
                <a:spcPct val="160000"/>
              </a:lnSpc>
            </a:pP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- 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实验：针对方法逐一证明，针对动机逐一分析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483350" y="1917065"/>
            <a:ext cx="4843780" cy="22885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问题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---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方法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---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实验，各为其说</a:t>
            </a:r>
            <a:endParaRPr lang="zh-CN" altLang="en-US" sz="20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>
              <a:lnSpc>
                <a:spcPct val="170000"/>
              </a:lnSpc>
            </a:pP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- 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问题</a:t>
            </a:r>
            <a:r>
              <a:rPr lang="zh-CN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：大家都在研究，所以我也研究</a:t>
            </a:r>
          </a:p>
          <a:p>
            <a:pPr>
              <a:lnSpc>
                <a:spcPct val="170000"/>
              </a:lnSpc>
            </a:pP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- </a:t>
            </a:r>
            <a:r>
              <a:rPr lang="zh-CN" altLang="en-US" sz="20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方法：</a:t>
            </a:r>
            <a:r>
              <a:rPr lang="en-US" altLang="zh-CN" sz="20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step1 -&gt; step2 -&gt; step3</a:t>
            </a:r>
          </a:p>
          <a:p>
            <a:pPr>
              <a:lnSpc>
                <a:spcPct val="170000"/>
              </a:lnSpc>
            </a:pP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  - 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实验：达到了</a:t>
            </a:r>
            <a:r>
              <a:rPr lang="en-US" altLang="zh-CN" sz="200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SOTA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，缺乏分析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dirty="0"/>
              <a:t> 一篇论文的组成——</a:t>
            </a:r>
            <a:r>
              <a:rPr lang="zh-CN" dirty="0"/>
              <a:t>方法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27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95" y="1701165"/>
            <a:ext cx="10849610" cy="415988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dirty="0"/>
              <a:t> 一篇论文的组成——</a:t>
            </a:r>
            <a:r>
              <a:rPr lang="zh-CN" dirty="0"/>
              <a:t>方法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28</a:t>
            </a:fld>
            <a:endParaRPr lang="zh-CN" altLang="en-US" dirty="0"/>
          </a:p>
        </p:txBody>
      </p:sp>
      <p:grpSp>
        <p:nvGrpSpPr>
          <p:cNvPr id="29" name="组合 28"/>
          <p:cNvGrpSpPr/>
          <p:nvPr/>
        </p:nvGrpSpPr>
        <p:grpSpPr>
          <a:xfrm>
            <a:off x="407035" y="981075"/>
            <a:ext cx="10966450" cy="5833110"/>
            <a:chOff x="641" y="1545"/>
            <a:chExt cx="17270" cy="918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5" y="1545"/>
              <a:ext cx="6772" cy="8792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59" y="1545"/>
              <a:ext cx="6918" cy="8793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589" y="1545"/>
              <a:ext cx="3322" cy="8704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641" y="4900"/>
              <a:ext cx="3402" cy="50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7559" y="9142"/>
              <a:ext cx="3499" cy="837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1058" y="4266"/>
              <a:ext cx="3402" cy="2416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7559" y="9937"/>
              <a:ext cx="4969" cy="79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559" y="10044"/>
              <a:ext cx="496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大节开头先整体介绍设计思路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641" y="5432"/>
              <a:ext cx="3402" cy="34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7633" y="4266"/>
              <a:ext cx="3402" cy="34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11058" y="6682"/>
              <a:ext cx="3402" cy="34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14460" y="2905"/>
              <a:ext cx="3402" cy="34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14509" y="8462"/>
              <a:ext cx="3402" cy="34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4157" y="5400"/>
              <a:ext cx="4783" cy="158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241" y="5514"/>
              <a:ext cx="4698" cy="14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>
                  <a:solidFill>
                    <a:schemeClr val="accent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小标题突出创新点和过程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>
                  <a:solidFill>
                    <a:schemeClr val="accent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表达逻辑一致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>
                  <a:solidFill>
                    <a:schemeClr val="accent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图文一致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2342" y="7895"/>
              <a:ext cx="8505" cy="6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206" y="7959"/>
              <a:ext cx="64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每一个过程首先介绍背后的动机和目标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4168" y="4493"/>
              <a:ext cx="3390" cy="792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7648" y="4606"/>
              <a:ext cx="3390" cy="792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14460" y="3245"/>
              <a:ext cx="3402" cy="912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11058" y="7058"/>
              <a:ext cx="3390" cy="1508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4509" y="8802"/>
              <a:ext cx="3390" cy="1459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dirty="0"/>
              <a:t> 一篇论文的组成——实验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9376" y="908720"/>
            <a:ext cx="10873208" cy="5472608"/>
          </a:xfrm>
        </p:spPr>
        <p:txBody>
          <a:bodyPr>
            <a:normAutofit/>
          </a:bodyPr>
          <a:lstStyle/>
          <a:p>
            <a:pPr>
              <a:lnSpc>
                <a:spcPct val="16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基本要求</a:t>
            </a:r>
            <a:endParaRPr lang="en-US" altLang="zh-CN" b="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lvl="1">
              <a:lnSpc>
                <a:spcPct val="165000"/>
              </a:lnSpc>
              <a:spcAft>
                <a:spcPts val="0"/>
              </a:spcAft>
            </a:pPr>
            <a:r>
              <a:rPr lang="zh-CN" altLang="en-US" b="0" dirty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一致：</a:t>
            </a:r>
            <a:r>
              <a:rPr lang="zh-CN" altLang="en-US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支撑理论</a:t>
            </a:r>
            <a:r>
              <a:rPr lang="en-US" altLang="zh-CN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/</a:t>
            </a:r>
            <a:r>
              <a:rPr lang="zh-CN" altLang="en-US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方法、动机</a:t>
            </a:r>
            <a:endParaRPr lang="zh-CN" altLang="en-US" b="0" dirty="0">
              <a:solidFill>
                <a:srgbClr val="376092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lvl="1">
              <a:lnSpc>
                <a:spcPct val="165000"/>
              </a:lnSpc>
              <a:spcAft>
                <a:spcPts val="0"/>
              </a:spcAft>
            </a:pPr>
            <a:r>
              <a:rPr lang="zh-CN" altLang="en-US" b="0" dirty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核心：</a:t>
            </a:r>
            <a:r>
              <a:rPr lang="zh-CN" altLang="en-US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提供重要实验结果</a:t>
            </a:r>
          </a:p>
          <a:p>
            <a:pPr lvl="1">
              <a:lnSpc>
                <a:spcPct val="165000"/>
              </a:lnSpc>
              <a:spcAft>
                <a:spcPts val="0"/>
              </a:spcAft>
            </a:pPr>
            <a:r>
              <a:rPr lang="zh-CN" altLang="en-US" b="0" dirty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诚实：</a:t>
            </a:r>
            <a:r>
              <a:rPr lang="zh-CN" altLang="en-US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不只展示最佳个例</a:t>
            </a:r>
          </a:p>
          <a:p>
            <a:pPr lvl="1">
              <a:lnSpc>
                <a:spcPct val="165000"/>
              </a:lnSpc>
              <a:spcAft>
                <a:spcPts val="0"/>
              </a:spcAft>
            </a:pPr>
            <a:r>
              <a:rPr lang="zh-CN" altLang="en-US" b="0" dirty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分析：</a:t>
            </a:r>
            <a:r>
              <a:rPr lang="zh-CN" altLang="en-US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给出结果的合理解释</a:t>
            </a:r>
            <a:endParaRPr lang="zh-CN" altLang="en-US" b="0" dirty="0">
              <a:solidFill>
                <a:srgbClr val="C0000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lvl="1">
              <a:lnSpc>
                <a:spcPct val="165000"/>
              </a:lnSpc>
              <a:spcAft>
                <a:spcPts val="0"/>
              </a:spcAft>
            </a:pPr>
            <a:r>
              <a:rPr lang="zh-CN" altLang="en-US" b="0" dirty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局限：</a:t>
            </a:r>
            <a:r>
              <a:rPr lang="zh-CN" altLang="en-US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给出方法的能力边界</a:t>
            </a:r>
            <a:endParaRPr lang="en-US" altLang="zh-CN" b="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lvl="1"/>
            <a:endParaRPr lang="en-US" altLang="zh-CN" b="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29</a:t>
            </a:fld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983615" y="1052830"/>
            <a:ext cx="10368280" cy="5383530"/>
            <a:chOff x="1549" y="1658"/>
            <a:chExt cx="16328" cy="8478"/>
          </a:xfrm>
        </p:grpSpPr>
        <p:sp>
          <p:nvSpPr>
            <p:cNvPr id="4" name="文本框 3"/>
            <p:cNvSpPr txBox="1"/>
            <p:nvPr/>
          </p:nvSpPr>
          <p:spPr>
            <a:xfrm>
              <a:off x="1549" y="8689"/>
              <a:ext cx="7020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i="1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学习优秀论文的实验写法！</a:t>
              </a: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73" y="1658"/>
              <a:ext cx="7705" cy="84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学术论文写作过程——准备工作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9376" y="908720"/>
            <a:ext cx="10873208" cy="5472608"/>
          </a:xfrm>
        </p:spPr>
        <p:txBody>
          <a:bodyPr>
            <a:normAutofit/>
          </a:bodyPr>
          <a:lstStyle/>
          <a:p>
            <a:pPr>
              <a:lnSpc>
                <a:spcPct val="15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0" dirty="0" err="1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资料准备</a:t>
            </a:r>
          </a:p>
          <a:p>
            <a:pPr lvl="1">
              <a:lnSpc>
                <a:spcPct val="15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黑体" panose="02010609060101010101" pitchFamily="49" charset="-122"/>
                <a:cs typeface="Times New Roman" panose="02020603050405020304" pitchFamily="18" charset="0"/>
              </a:rPr>
              <a:t>在线</a:t>
            </a:r>
            <a:r>
              <a:rPr lang="zh-CN" altLang="en-US" b="0" dirty="0">
                <a:solidFill>
                  <a:schemeClr val="accent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文档（上节课）</a:t>
            </a:r>
            <a:endParaRPr lang="en-US" altLang="zh-CN" b="0" dirty="0">
              <a:solidFill>
                <a:schemeClr val="accent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黑体" panose="02010609060101010101" pitchFamily="49" charset="-122"/>
                <a:cs typeface="Times New Roman" panose="02020603050405020304" pitchFamily="18" charset="0"/>
              </a:rPr>
              <a:t>相关论文</a:t>
            </a:r>
            <a:endParaRPr lang="en-US" altLang="zh-CN" b="0" dirty="0">
              <a:solidFill>
                <a:schemeClr val="accent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0" dirty="0">
                <a:solidFill>
                  <a:schemeClr val="accent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绘图（动机图与实验图）</a:t>
            </a:r>
          </a:p>
          <a:p>
            <a:pPr lvl="1">
              <a:lnSpc>
                <a:spcPct val="15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0" dirty="0">
                <a:solidFill>
                  <a:schemeClr val="accent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实验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黑体" panose="02010609060101010101" pitchFamily="49" charset="-122"/>
                <a:cs typeface="Times New Roman" panose="02020603050405020304" pitchFamily="18" charset="0"/>
              </a:rPr>
              <a:t>结果的</a:t>
            </a:r>
            <a:r>
              <a:rPr lang="zh-CN" altLang="en-US" b="0" dirty="0">
                <a:solidFill>
                  <a:schemeClr val="accent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表格</a:t>
            </a:r>
            <a:endParaRPr lang="en-US" altLang="zh-CN" b="0" dirty="0">
              <a:solidFill>
                <a:schemeClr val="accent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0" dirty="0">
                <a:solidFill>
                  <a:schemeClr val="accent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分析性实验的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黑体" panose="02010609060101010101" pitchFamily="49" charset="-122"/>
                <a:cs typeface="Times New Roman" panose="02020603050405020304" pitchFamily="18" charset="0"/>
              </a:rPr>
              <a:t>结果</a:t>
            </a:r>
            <a:endParaRPr lang="en-US" altLang="zh-CN" dirty="0">
              <a:solidFill>
                <a:schemeClr val="accent1">
                  <a:lumMod val="50000"/>
                </a:schemeClr>
              </a:solidFill>
              <a:latin typeface="黑体" panose="02010609060101010101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b="0" dirty="0">
                <a:solidFill>
                  <a:schemeClr val="accent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ChatGPT</a:t>
            </a:r>
            <a:r>
              <a:rPr lang="zh-CN" altLang="en-US" b="0" dirty="0">
                <a:solidFill>
                  <a:schemeClr val="accent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等写作助手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3</a:t>
            </a:fld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dirty="0"/>
              <a:t> 一篇论文的组成——实验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30</a:t>
            </a:fld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623570" y="1485265"/>
            <a:ext cx="10886440" cy="4483100"/>
            <a:chOff x="982" y="2339"/>
            <a:chExt cx="17144" cy="7060"/>
          </a:xfrm>
        </p:grpSpPr>
        <p:sp>
          <p:nvSpPr>
            <p:cNvPr id="7" name="文本框 6"/>
            <p:cNvSpPr txBox="1"/>
            <p:nvPr/>
          </p:nvSpPr>
          <p:spPr>
            <a:xfrm>
              <a:off x="4724" y="2339"/>
              <a:ext cx="1466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>
                  <a:solidFill>
                    <a:srgbClr val="00B05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CCF-A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3130" y="2339"/>
              <a:ext cx="1444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>
                  <a:solidFill>
                    <a:srgbClr val="C0000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CCF-C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82" y="3209"/>
              <a:ext cx="9228" cy="61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问题</a:t>
              </a:r>
              <a:r>
                <a:rPr lang="en-US" altLang="zh-CN" sz="240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---</a:t>
              </a:r>
              <a:r>
                <a:rPr lang="zh-CN" altLang="en-US" sz="240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方法</a:t>
              </a:r>
              <a:r>
                <a:rPr lang="en-US" altLang="zh-CN" sz="240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---</a:t>
              </a:r>
              <a:r>
                <a:rPr lang="zh-CN" altLang="en-US" sz="240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实验，相互呼应</a:t>
              </a:r>
              <a:r>
                <a:rPr lang="en-US" altLang="zh-CN" sz="200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    </a:t>
              </a:r>
              <a:endPara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  <a:p>
              <a:pPr>
                <a:lnSpc>
                  <a:spcPct val="160000"/>
                </a:lnSpc>
              </a:pPr>
              <a:r>
                <a:rPr lang="en-US" altLang="zh-CN" sz="200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   - </a:t>
              </a:r>
              <a:r>
                <a:rPr lang="zh-CN" altLang="en-US"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问题：有理有据，足够具体</a:t>
              </a:r>
              <a:endPara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  <a:p>
              <a:pPr>
                <a:lnSpc>
                  <a:spcPct val="160000"/>
                </a:lnSpc>
              </a:pPr>
              <a:r>
                <a:rPr lang="en-US" altLang="zh-CN" sz="200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   - </a:t>
              </a:r>
              <a:r>
                <a:rPr lang="zh-CN" altLang="en-US" sz="200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方法：针对问题设计，每一步设计目标明确</a:t>
              </a:r>
            </a:p>
            <a:p>
              <a:pPr>
                <a:lnSpc>
                  <a:spcPct val="160000"/>
                </a:lnSpc>
              </a:pPr>
              <a:r>
                <a:rPr lang="en-US" altLang="zh-CN" sz="200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   - </a:t>
              </a:r>
              <a:r>
                <a:rPr lang="zh-CN" altLang="en-US" sz="200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实验：针对方法逐一证明，针对动机逐一分析</a:t>
              </a:r>
            </a:p>
            <a:p>
              <a:pPr marL="1257300" lvl="2" indent="-342900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 b="1">
                  <a:solidFill>
                    <a:schemeClr val="accent1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结论先行</a:t>
              </a:r>
            </a:p>
            <a:p>
              <a:pPr marL="1257300" lvl="2" indent="-342900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 b="1">
                  <a:solidFill>
                    <a:schemeClr val="accent1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事实支撑</a:t>
              </a:r>
            </a:p>
            <a:p>
              <a:pPr marL="1257300" lvl="2" indent="-342900">
                <a:lnSpc>
                  <a:spcPct val="16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 b="1">
                  <a:solidFill>
                    <a:schemeClr val="accent1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层次分明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0210" y="3054"/>
              <a:ext cx="7916" cy="36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lnSpc>
                  <a:spcPct val="17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问题</a:t>
              </a:r>
              <a:r>
                <a:rPr lang="en-US" altLang="zh-CN" sz="240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---</a:t>
              </a:r>
              <a:r>
                <a:rPr lang="zh-CN" altLang="en-US" sz="240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方法</a:t>
              </a:r>
              <a:r>
                <a:rPr lang="en-US" altLang="zh-CN" sz="240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---</a:t>
              </a:r>
              <a:r>
                <a:rPr lang="zh-CN" altLang="en-US" sz="240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实验，各为其说</a:t>
              </a:r>
              <a:r>
                <a:rPr lang="en-US" altLang="zh-CN" sz="200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    </a:t>
              </a:r>
              <a:endPara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  <a:p>
              <a:pPr>
                <a:lnSpc>
                  <a:spcPct val="170000"/>
                </a:lnSpc>
              </a:pPr>
              <a:r>
                <a:rPr lang="en-US" altLang="zh-CN" sz="200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   -</a:t>
              </a:r>
              <a:r>
                <a:rPr lang="en-US" altLang="zh-CN"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 </a:t>
              </a:r>
              <a:r>
                <a:rPr lang="zh-CN" altLang="en-US" sz="20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问题：大家都在研究，所以我也研究</a:t>
              </a:r>
              <a:endPara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  <a:p>
              <a:pPr>
                <a:lnSpc>
                  <a:spcPct val="170000"/>
                </a:lnSpc>
              </a:pPr>
              <a:r>
                <a:rPr lang="en-US" altLang="zh-CN" sz="200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   - </a:t>
              </a:r>
              <a:r>
                <a:rPr lang="zh-CN" altLang="en-US" sz="200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方法：</a:t>
              </a:r>
              <a:r>
                <a:rPr lang="en-US" altLang="zh-CN" sz="200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step1 -&gt; step2 -&gt; step3 </a:t>
              </a:r>
            </a:p>
            <a:p>
              <a:pPr>
                <a:lnSpc>
                  <a:spcPct val="170000"/>
                </a:lnSpc>
              </a:pPr>
              <a:r>
                <a:rPr lang="en-US" altLang="zh-CN" sz="200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   - </a:t>
              </a:r>
              <a:r>
                <a:rPr lang="zh-CN" altLang="en-US" sz="200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实验：达到了</a:t>
              </a:r>
              <a:r>
                <a:rPr lang="en-US" altLang="zh-CN" sz="2000">
                  <a:solidFill>
                    <a:srgbClr val="C0000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SOTA</a:t>
              </a:r>
              <a:r>
                <a:rPr lang="zh-CN" altLang="en-US" sz="200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，缺乏分析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dirty="0"/>
              <a:t> 一篇论文的组成——实验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31</a:t>
            </a:fld>
            <a:endParaRPr lang="zh-CN" altLang="en-US" dirty="0"/>
          </a:p>
        </p:txBody>
      </p:sp>
      <p:grpSp>
        <p:nvGrpSpPr>
          <p:cNvPr id="23" name="组合 22"/>
          <p:cNvGrpSpPr/>
          <p:nvPr/>
        </p:nvGrpSpPr>
        <p:grpSpPr>
          <a:xfrm>
            <a:off x="1847215" y="1052830"/>
            <a:ext cx="7909560" cy="5544820"/>
            <a:chOff x="2909" y="1658"/>
            <a:chExt cx="12456" cy="8732"/>
          </a:xfrm>
        </p:grpSpPr>
        <p:grpSp>
          <p:nvGrpSpPr>
            <p:cNvPr id="9" name="组合 8"/>
            <p:cNvGrpSpPr/>
            <p:nvPr/>
          </p:nvGrpSpPr>
          <p:grpSpPr>
            <a:xfrm>
              <a:off x="4067" y="1658"/>
              <a:ext cx="11216" cy="8700"/>
              <a:chOff x="3136" y="1545"/>
              <a:chExt cx="11216" cy="8700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36" y="1545"/>
                <a:ext cx="6888" cy="8701"/>
              </a:xfrm>
              <a:prstGeom prst="rect">
                <a:avLst/>
              </a:prstGeom>
            </p:spPr>
          </p:pic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43" y="1545"/>
                <a:ext cx="4202" cy="4736"/>
              </a:xfrm>
              <a:prstGeom prst="rect">
                <a:avLst/>
              </a:prstGeom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80" y="6194"/>
                <a:ext cx="4073" cy="1468"/>
              </a:xfrm>
              <a:prstGeom prst="rect">
                <a:avLst/>
              </a:prstGeom>
            </p:spPr>
          </p:pic>
        </p:grpSp>
        <p:sp>
          <p:nvSpPr>
            <p:cNvPr id="10" name="矩形 9"/>
            <p:cNvSpPr/>
            <p:nvPr/>
          </p:nvSpPr>
          <p:spPr>
            <a:xfrm>
              <a:off x="4043" y="5967"/>
              <a:ext cx="3516" cy="170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909" y="5627"/>
              <a:ext cx="3888" cy="5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zh-CN" altLang="en-US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实验数据集和评估指标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4043" y="7668"/>
              <a:ext cx="3516" cy="2722"/>
            </a:xfrm>
            <a:prstGeom prst="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7627" y="5967"/>
              <a:ext cx="3442" cy="1207"/>
            </a:xfrm>
            <a:prstGeom prst="rect">
              <a:avLst/>
            </a:prstGeom>
            <a:noFill/>
            <a:ln>
              <a:solidFill>
                <a:schemeClr val="accent3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157" y="8122"/>
              <a:ext cx="2448" cy="5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zh-CN" altLang="en-US">
                  <a:solidFill>
                    <a:schemeClr val="accent3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实验详细设置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7637" y="7270"/>
              <a:ext cx="3438" cy="3120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11133" y="1658"/>
              <a:ext cx="4232" cy="6308"/>
            </a:xfrm>
            <a:prstGeom prst="rect">
              <a:avLst/>
            </a:prstGeom>
            <a:noFill/>
            <a:ln>
              <a:solidFill>
                <a:schemeClr val="accent6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147" y="7101"/>
              <a:ext cx="1728" cy="58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solidFill>
                    <a:schemeClr val="accent6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消融实验</a:t>
              </a: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7672" y="8061"/>
              <a:ext cx="2382" cy="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7672" y="9710"/>
              <a:ext cx="1815" cy="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1188" y="6308"/>
              <a:ext cx="1928" cy="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11188" y="4493"/>
              <a:ext cx="1474" cy="0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11142" y="8008"/>
              <a:ext cx="3528" cy="58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solidFill>
                    <a:schemeClr val="accent6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不同细节的对比分析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dirty="0"/>
              <a:t> 一篇论文的组成——实验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32</a:t>
            </a:fld>
            <a:endParaRPr lang="zh-CN" altLang="en-US" dirty="0"/>
          </a:p>
        </p:txBody>
      </p:sp>
      <p:grpSp>
        <p:nvGrpSpPr>
          <p:cNvPr id="24" name="组合 23"/>
          <p:cNvGrpSpPr/>
          <p:nvPr/>
        </p:nvGrpSpPr>
        <p:grpSpPr>
          <a:xfrm>
            <a:off x="761365" y="966470"/>
            <a:ext cx="10552430" cy="5891530"/>
            <a:chOff x="1199" y="1522"/>
            <a:chExt cx="16618" cy="9278"/>
          </a:xfrm>
        </p:grpSpPr>
        <p:grpSp>
          <p:nvGrpSpPr>
            <p:cNvPr id="22" name="组合 21"/>
            <p:cNvGrpSpPr/>
            <p:nvPr/>
          </p:nvGrpSpPr>
          <p:grpSpPr>
            <a:xfrm>
              <a:off x="1199" y="1522"/>
              <a:ext cx="16618" cy="9184"/>
              <a:chOff x="745" y="1431"/>
              <a:chExt cx="16618" cy="9184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5" y="6330"/>
                <a:ext cx="6867" cy="1939"/>
              </a:xfrm>
              <a:prstGeom prst="rect">
                <a:avLst/>
              </a:prstGeom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5" y="1447"/>
                <a:ext cx="6866" cy="4802"/>
              </a:xfrm>
              <a:prstGeom prst="rect">
                <a:avLst/>
              </a:prstGeom>
            </p:spPr>
          </p:pic>
          <p:grpSp>
            <p:nvGrpSpPr>
              <p:cNvPr id="21" name="组合 20"/>
              <p:cNvGrpSpPr/>
              <p:nvPr/>
            </p:nvGrpSpPr>
            <p:grpSpPr>
              <a:xfrm>
                <a:off x="7725" y="1431"/>
                <a:ext cx="9638" cy="9184"/>
                <a:chOff x="8126" y="1431"/>
                <a:chExt cx="9638" cy="9184"/>
              </a:xfrm>
            </p:grpSpPr>
            <p:pic>
              <p:nvPicPr>
                <p:cNvPr id="9" name="图片 8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239" y="1544"/>
                  <a:ext cx="4124" cy="3176"/>
                </a:xfrm>
                <a:prstGeom prst="rect">
                  <a:avLst/>
                </a:prstGeom>
              </p:spPr>
            </p:pic>
            <p:pic>
              <p:nvPicPr>
                <p:cNvPr id="10" name="图片 9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239" y="4719"/>
                  <a:ext cx="4048" cy="5780"/>
                </a:xfrm>
                <a:prstGeom prst="rect">
                  <a:avLst/>
                </a:prstGeom>
              </p:spPr>
            </p:pic>
            <p:pic>
              <p:nvPicPr>
                <p:cNvPr id="11" name="图片 10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775" y="1477"/>
                  <a:ext cx="4528" cy="2675"/>
                </a:xfrm>
                <a:prstGeom prst="rect">
                  <a:avLst/>
                </a:prstGeom>
              </p:spPr>
            </p:pic>
            <p:pic>
              <p:nvPicPr>
                <p:cNvPr id="12" name="图片 11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836" y="4039"/>
                  <a:ext cx="4407" cy="4947"/>
                </a:xfrm>
                <a:prstGeom prst="rect">
                  <a:avLst/>
                </a:prstGeom>
              </p:spPr>
            </p:pic>
            <p:sp>
              <p:nvSpPr>
                <p:cNvPr id="13" name="矩形 12"/>
                <p:cNvSpPr/>
                <p:nvPr/>
              </p:nvSpPr>
              <p:spPr>
                <a:xfrm>
                  <a:off x="8239" y="1431"/>
                  <a:ext cx="4196" cy="9185"/>
                </a:xfrm>
                <a:prstGeom prst="rect">
                  <a:avLst/>
                </a:prstGeom>
                <a:noFill/>
                <a:ln>
                  <a:solidFill>
                    <a:schemeClr val="accent6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" name="文本框 13"/>
                <p:cNvSpPr txBox="1"/>
                <p:nvPr/>
              </p:nvSpPr>
              <p:spPr>
                <a:xfrm>
                  <a:off x="10507" y="1477"/>
                  <a:ext cx="1728" cy="580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>
                      <a:solidFill>
                        <a:schemeClr val="accent6">
                          <a:lumMod val="75000"/>
                        </a:schemeClr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定性分析</a:t>
                  </a:r>
                </a:p>
              </p:txBody>
            </p:sp>
            <p:sp>
              <p:nvSpPr>
                <p:cNvPr id="15" name="矩形 14"/>
                <p:cNvSpPr/>
                <p:nvPr/>
              </p:nvSpPr>
              <p:spPr>
                <a:xfrm>
                  <a:off x="8126" y="3018"/>
                  <a:ext cx="2608" cy="341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75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>
                  <a:off x="8126" y="4606"/>
                  <a:ext cx="2252" cy="372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75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>
                  <a:off x="8126" y="6080"/>
                  <a:ext cx="2896" cy="315"/>
                </a:xfrm>
                <a:prstGeom prst="rect">
                  <a:avLst/>
                </a:prstGeom>
                <a:noFill/>
                <a:ln>
                  <a:solidFill>
                    <a:schemeClr val="accent6">
                      <a:lumMod val="75000"/>
                    </a:schemeClr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8" name="文本框 17"/>
                <p:cNvSpPr txBox="1"/>
                <p:nvPr/>
              </p:nvSpPr>
              <p:spPr>
                <a:xfrm>
                  <a:off x="8239" y="3472"/>
                  <a:ext cx="3168" cy="531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1600">
                      <a:solidFill>
                        <a:schemeClr val="accent6">
                          <a:lumMod val="75000"/>
                        </a:schemeClr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各个部分划分小标题</a:t>
                  </a:r>
                </a:p>
              </p:txBody>
            </p:sp>
            <p:sp>
              <p:nvSpPr>
                <p:cNvPr id="19" name="矩形 18"/>
                <p:cNvSpPr/>
                <p:nvPr/>
              </p:nvSpPr>
              <p:spPr>
                <a:xfrm>
                  <a:off x="12662" y="1431"/>
                  <a:ext cx="5103" cy="7824"/>
                </a:xfrm>
                <a:prstGeom prst="rect">
                  <a:avLst/>
                </a:prstGeom>
                <a:noFill/>
                <a:ln>
                  <a:solidFill>
                    <a:schemeClr val="accent3"/>
                  </a:solidFill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0" name="文本框 19"/>
                <p:cNvSpPr txBox="1"/>
                <p:nvPr/>
              </p:nvSpPr>
              <p:spPr>
                <a:xfrm>
                  <a:off x="14589" y="1794"/>
                  <a:ext cx="3168" cy="580"/>
                </a:xfrm>
                <a:prstGeom prst="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>
                      <a:solidFill>
                        <a:schemeClr val="accent3">
                          <a:lumMod val="75000"/>
                        </a:schemeClr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与现有方法的比较</a:t>
                  </a:r>
                </a:p>
              </p:txBody>
            </p:sp>
          </p:grpSp>
        </p:grpSp>
        <p:sp>
          <p:nvSpPr>
            <p:cNvPr id="23" name="文本框 22"/>
            <p:cNvSpPr txBox="1"/>
            <p:nvPr/>
          </p:nvSpPr>
          <p:spPr>
            <a:xfrm>
              <a:off x="1229" y="8258"/>
              <a:ext cx="4614" cy="25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10000"/>
                </a:lnSpc>
              </a:pPr>
              <a:r>
                <a:rPr lang="zh-CN" altLang="en-US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其他需要验证的实验</a:t>
              </a:r>
            </a:p>
            <a:p>
              <a:pPr algn="l">
                <a:lnSpc>
                  <a:spcPct val="110000"/>
                </a:lnSpc>
              </a:pPr>
              <a:r>
                <a:rPr lang="zh-CN" altLang="en-US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• 泛化能力(更多不同任务) </a:t>
              </a:r>
            </a:p>
            <a:p>
              <a:pPr algn="l">
                <a:lnSpc>
                  <a:spcPct val="110000"/>
                </a:lnSpc>
              </a:pPr>
              <a:r>
                <a:rPr lang="zh-CN" altLang="en-US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• 局部模块效果验证</a:t>
              </a:r>
            </a:p>
            <a:p>
              <a:pPr algn="l">
                <a:lnSpc>
                  <a:spcPct val="110000"/>
                </a:lnSpc>
              </a:pPr>
              <a:r>
                <a:rPr lang="zh-CN" altLang="en-US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• 存在的局限性</a:t>
              </a:r>
            </a:p>
            <a:p>
              <a:pPr algn="l">
                <a:lnSpc>
                  <a:spcPct val="110000"/>
                </a:lnSpc>
              </a:pPr>
              <a:r>
                <a:rPr lang="zh-CN" altLang="en-US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•</a:t>
              </a:r>
              <a:r>
                <a:rPr lang="en-US" altLang="zh-CN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 </a:t>
              </a:r>
              <a:r>
                <a:rPr lang="zh-CN" altLang="en-US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...</a:t>
              </a: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dirty="0"/>
              <a:t> 一篇论文的组成——</a:t>
            </a:r>
            <a:r>
              <a:rPr lang="zh-CN" dirty="0"/>
              <a:t>结论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9376" y="908720"/>
            <a:ext cx="10873208" cy="5472608"/>
          </a:xfrm>
        </p:spPr>
        <p:txBody>
          <a:bodyPr>
            <a:normAutofit/>
          </a:bodyPr>
          <a:lstStyle/>
          <a:p>
            <a:pPr>
              <a:lnSpc>
                <a:spcPct val="16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基本要求</a:t>
            </a:r>
            <a:endParaRPr lang="en-US" altLang="zh-CN" b="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lvl="1">
              <a:lnSpc>
                <a:spcPct val="165000"/>
              </a:lnSpc>
              <a:spcAft>
                <a:spcPts val="0"/>
              </a:spcAft>
            </a:pPr>
            <a:r>
              <a:rPr lang="zh-CN" altLang="en-US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和摘要的区别：经过验证后的结论</a:t>
            </a:r>
          </a:p>
          <a:p>
            <a:pPr lvl="1">
              <a:lnSpc>
                <a:spcPct val="165000"/>
              </a:lnSpc>
              <a:spcAft>
                <a:spcPts val="0"/>
              </a:spcAft>
            </a:pPr>
            <a:r>
              <a:rPr lang="zh-CN" altLang="en-US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论文</a:t>
            </a:r>
            <a:r>
              <a:rPr lang="zh-CN" altLang="en-US" b="0" dirty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主要发现</a:t>
            </a:r>
            <a:r>
              <a:rPr lang="zh-CN" altLang="en-US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总结</a:t>
            </a:r>
          </a:p>
          <a:p>
            <a:pPr lvl="1">
              <a:lnSpc>
                <a:spcPct val="165000"/>
              </a:lnSpc>
              <a:spcAft>
                <a:spcPts val="0"/>
              </a:spcAft>
            </a:pPr>
            <a:r>
              <a:rPr lang="zh-CN" altLang="en-US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介绍</a:t>
            </a:r>
            <a:r>
              <a:rPr lang="zh-CN" altLang="en-US" b="0" dirty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小问题</a:t>
            </a:r>
            <a:r>
              <a:rPr lang="zh-CN" altLang="en-US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的结论</a:t>
            </a:r>
          </a:p>
          <a:p>
            <a:pPr lvl="1">
              <a:lnSpc>
                <a:spcPct val="165000"/>
              </a:lnSpc>
              <a:spcAft>
                <a:spcPts val="0"/>
              </a:spcAft>
            </a:pPr>
            <a:r>
              <a:rPr lang="zh-CN" altLang="en-US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避免</a:t>
            </a:r>
            <a:r>
              <a:rPr lang="zh-CN" altLang="en-US" b="0" dirty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过度夸大</a:t>
            </a:r>
          </a:p>
          <a:p>
            <a:pPr lvl="1">
              <a:lnSpc>
                <a:spcPct val="165000"/>
              </a:lnSpc>
              <a:spcAft>
                <a:spcPts val="0"/>
              </a:spcAft>
            </a:pPr>
            <a:r>
              <a:rPr lang="zh-CN" altLang="en-US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内容</a:t>
            </a:r>
            <a:r>
              <a:rPr lang="zh-CN" altLang="en-US" b="0" dirty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尽量简洁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33</a:t>
            </a:fld>
            <a:endParaRPr lang="zh-CN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dirty="0"/>
              <a:t> 一篇论文的组成——</a:t>
            </a:r>
            <a:r>
              <a:rPr lang="zh-CN" dirty="0"/>
              <a:t>结论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34</a:t>
            </a:fld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1415415" y="1124585"/>
            <a:ext cx="9250680" cy="4964430"/>
            <a:chOff x="2229" y="1771"/>
            <a:chExt cx="14568" cy="7818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29" y="1771"/>
              <a:ext cx="6755" cy="7819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文本框 6"/>
            <p:cNvSpPr txBox="1"/>
            <p:nvPr/>
          </p:nvSpPr>
          <p:spPr>
            <a:xfrm>
              <a:off x="10054" y="1998"/>
              <a:ext cx="2208" cy="13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>
                  <a:solidFill>
                    <a:schemeClr val="accent1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说明动机</a:t>
              </a:r>
            </a:p>
            <a:p>
              <a:r>
                <a:rPr lang="zh-CN" altLang="en-US" sz="2400">
                  <a:solidFill>
                    <a:schemeClr val="accent1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陈述方法</a:t>
              </a:r>
            </a:p>
          </p:txBody>
        </p:sp>
        <p:sp>
          <p:nvSpPr>
            <p:cNvPr id="8" name="右箭头 7"/>
            <p:cNvSpPr/>
            <p:nvPr/>
          </p:nvSpPr>
          <p:spPr>
            <a:xfrm>
              <a:off x="9203" y="2424"/>
              <a:ext cx="794" cy="454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73" y="3699"/>
              <a:ext cx="7425" cy="3720"/>
            </a:xfrm>
            <a:prstGeom prst="rect">
              <a:avLst/>
            </a:prstGeom>
          </p:spPr>
        </p:pic>
        <p:sp>
          <p:nvSpPr>
            <p:cNvPr id="10" name="下箭头 9"/>
            <p:cNvSpPr/>
            <p:nvPr/>
          </p:nvSpPr>
          <p:spPr>
            <a:xfrm>
              <a:off x="12889" y="7441"/>
              <a:ext cx="340" cy="454"/>
            </a:xfrm>
            <a:prstGeom prst="downArrow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0782" y="8122"/>
              <a:ext cx="4608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总结工作，体现效果</a:t>
              </a: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dirty="0"/>
              <a:t> 一篇论文的组成——</a:t>
            </a:r>
            <a:r>
              <a:rPr lang="zh-CN" dirty="0"/>
              <a:t>参考文献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9376" y="908720"/>
            <a:ext cx="10873208" cy="5472608"/>
          </a:xfrm>
        </p:spPr>
        <p:txBody>
          <a:bodyPr>
            <a:normAutofit/>
          </a:bodyPr>
          <a:lstStyle/>
          <a:p>
            <a:pPr>
              <a:lnSpc>
                <a:spcPct val="17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基本要求</a:t>
            </a:r>
            <a:endParaRPr lang="en-US" altLang="zh-CN" b="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lvl="1">
              <a:lnSpc>
                <a:spcPct val="175000"/>
              </a:lnSpc>
              <a:spcAft>
                <a:spcPts val="0"/>
              </a:spcAft>
            </a:pPr>
            <a:r>
              <a:rPr lang="zh-CN" altLang="en-US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不遗漏，查全</a:t>
            </a:r>
          </a:p>
          <a:p>
            <a:pPr lvl="1">
              <a:lnSpc>
                <a:spcPct val="175000"/>
              </a:lnSpc>
              <a:spcAft>
                <a:spcPts val="0"/>
              </a:spcAft>
            </a:pPr>
            <a:r>
              <a:rPr lang="zh-CN" altLang="en-US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可以在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ea typeface="+mj-ea"/>
                <a:cs typeface="Times New Roman" panose="02020603050405020304" pitchFamily="18" charset="0"/>
              </a:rPr>
              <a:t>S</a:t>
            </a:r>
            <a:r>
              <a:rPr lang="en-US" altLang="zh-CN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emantic</a:t>
            </a:r>
            <a:r>
              <a:rPr lang="zh-CN" altLang="en-US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ea typeface="+mj-ea"/>
                <a:cs typeface="Times New Roman" panose="02020603050405020304" pitchFamily="18" charset="0"/>
              </a:rPr>
              <a:t>S</a:t>
            </a:r>
            <a:r>
              <a:rPr lang="en-US" altLang="zh-CN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cholar</a:t>
            </a:r>
            <a:r>
              <a:rPr lang="zh-CN" altLang="en-US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上获取论文的</a:t>
            </a:r>
            <a:r>
              <a:rPr lang="en-US" altLang="zh-CN" b="0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BibTex</a:t>
            </a:r>
            <a:endParaRPr lang="zh-CN" altLang="en-US" b="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35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9AF8CF-37E6-CE93-A537-43C913B99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64" y="3278948"/>
            <a:ext cx="6548264" cy="345830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dirty="0"/>
              <a:t> 一篇论文的组成——</a:t>
            </a:r>
            <a:r>
              <a:rPr lang="zh-CN" dirty="0"/>
              <a:t>致谢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9376" y="908720"/>
            <a:ext cx="10873208" cy="5472608"/>
          </a:xfrm>
        </p:spPr>
        <p:txBody>
          <a:bodyPr>
            <a:normAutofit/>
          </a:bodyPr>
          <a:lstStyle/>
          <a:p>
            <a:pPr>
              <a:lnSpc>
                <a:spcPct val="17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基本要求</a:t>
            </a:r>
            <a:endParaRPr lang="en-US" altLang="zh-CN" b="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lvl="1">
              <a:lnSpc>
                <a:spcPct val="175000"/>
              </a:lnSpc>
              <a:spcAft>
                <a:spcPts val="0"/>
              </a:spcAft>
            </a:pPr>
            <a:r>
              <a:rPr lang="en-US" altLang="zh-CN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帮助这篇论文的人员、机构、项目资助</a:t>
            </a:r>
          </a:p>
          <a:p>
            <a:pPr lvl="1">
              <a:lnSpc>
                <a:spcPct val="175000"/>
              </a:lnSpc>
              <a:spcAft>
                <a:spcPts val="0"/>
              </a:spcAft>
            </a:pPr>
            <a:r>
              <a:rPr lang="zh-CN" altLang="en-US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提供建议的其他科研人员</a:t>
            </a:r>
          </a:p>
          <a:p>
            <a:pPr lvl="1">
              <a:lnSpc>
                <a:spcPct val="175000"/>
              </a:lnSpc>
              <a:spcAft>
                <a:spcPts val="0"/>
              </a:spcAft>
            </a:pPr>
            <a:r>
              <a:rPr lang="zh-CN" altLang="en-US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非</a:t>
            </a:r>
            <a:r>
              <a:rPr lang="en-US" altLang="zh-CN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co-author</a:t>
            </a:r>
          </a:p>
          <a:p>
            <a:pPr marL="457200" lvl="1" indent="0">
              <a:spcAft>
                <a:spcPts val="0"/>
              </a:spcAft>
              <a:buNone/>
            </a:pPr>
            <a:endParaRPr lang="en-US" altLang="zh-CN" b="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36</a:t>
            </a:fld>
            <a:endParaRPr lang="zh-CN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dirty="0"/>
              <a:t> 论文写作及修改过程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37</a:t>
            </a:fld>
            <a:endParaRPr lang="zh-CN" altLang="en-US" dirty="0"/>
          </a:p>
        </p:txBody>
      </p:sp>
      <p:grpSp>
        <p:nvGrpSpPr>
          <p:cNvPr id="51" name="组合 50"/>
          <p:cNvGrpSpPr/>
          <p:nvPr/>
        </p:nvGrpSpPr>
        <p:grpSpPr>
          <a:xfrm>
            <a:off x="767408" y="1124584"/>
            <a:ext cx="10923577" cy="5256743"/>
            <a:chOff x="1847" y="1771"/>
            <a:chExt cx="16564" cy="7724"/>
          </a:xfrm>
        </p:grpSpPr>
        <p:cxnSp>
          <p:nvCxnSpPr>
            <p:cNvPr id="44" name="直接连接符 43"/>
            <p:cNvCxnSpPr/>
            <p:nvPr/>
          </p:nvCxnSpPr>
          <p:spPr>
            <a:xfrm flipH="1">
              <a:off x="16030" y="4623"/>
              <a:ext cx="14" cy="4082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H="1">
              <a:off x="12879" y="4607"/>
              <a:ext cx="14" cy="4082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9713" y="4607"/>
              <a:ext cx="14" cy="4082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>
              <a:stCxn id="24" idx="2"/>
              <a:endCxn id="14" idx="0"/>
            </p:cNvCxnSpPr>
            <p:nvPr/>
          </p:nvCxnSpPr>
          <p:spPr>
            <a:xfrm flipH="1">
              <a:off x="6529" y="4607"/>
              <a:ext cx="9" cy="4082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>
              <a:stCxn id="23" idx="2"/>
              <a:endCxn id="13" idx="0"/>
            </p:cNvCxnSpPr>
            <p:nvPr/>
          </p:nvCxnSpPr>
          <p:spPr>
            <a:xfrm>
              <a:off x="3366" y="4607"/>
              <a:ext cx="8" cy="4082"/>
            </a:xfrm>
            <a:prstGeom prst="line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燕尾形 5"/>
            <p:cNvSpPr/>
            <p:nvPr/>
          </p:nvSpPr>
          <p:spPr>
            <a:xfrm>
              <a:off x="1847" y="6080"/>
              <a:ext cx="3109" cy="829"/>
            </a:xfrm>
            <a:prstGeom prst="chevron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燕尾形 6"/>
            <p:cNvSpPr/>
            <p:nvPr/>
          </p:nvSpPr>
          <p:spPr>
            <a:xfrm>
              <a:off x="4974" y="6080"/>
              <a:ext cx="3110" cy="829"/>
            </a:xfrm>
            <a:prstGeom prst="chevron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燕尾形 7"/>
            <p:cNvSpPr/>
            <p:nvPr/>
          </p:nvSpPr>
          <p:spPr>
            <a:xfrm>
              <a:off x="8171" y="6080"/>
              <a:ext cx="3110" cy="829"/>
            </a:xfrm>
            <a:prstGeom prst="chevron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燕尾形 8"/>
            <p:cNvSpPr/>
            <p:nvPr/>
          </p:nvSpPr>
          <p:spPr>
            <a:xfrm>
              <a:off x="11324" y="6080"/>
              <a:ext cx="3109" cy="829"/>
            </a:xfrm>
            <a:prstGeom prst="chevr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燕尾形 9"/>
            <p:cNvSpPr/>
            <p:nvPr/>
          </p:nvSpPr>
          <p:spPr>
            <a:xfrm>
              <a:off x="14476" y="6080"/>
              <a:ext cx="3109" cy="829"/>
            </a:xfrm>
            <a:prstGeom prst="chevron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2002" y="8689"/>
              <a:ext cx="2744" cy="8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5174" y="8689"/>
              <a:ext cx="2710" cy="8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8371" y="8689"/>
              <a:ext cx="2710" cy="8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11543" y="8689"/>
              <a:ext cx="2710" cy="8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14693" y="8689"/>
              <a:ext cx="2710" cy="80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430" y="8778"/>
              <a:ext cx="1888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>
                  <a:latin typeface="黑体" panose="02010609060101010101" pitchFamily="49" charset="-122"/>
                  <a:ea typeface="黑体" panose="02010609060101010101" pitchFamily="49" charset="-122"/>
                </a:rPr>
                <a:t>启动研究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166" y="8778"/>
              <a:ext cx="2688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>
                  <a:latin typeface="黑体" panose="02010609060101010101" pitchFamily="49" charset="-122"/>
                  <a:ea typeface="黑体" panose="02010609060101010101" pitchFamily="49" charset="-122"/>
                </a:rPr>
                <a:t>靠谱实验结果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8740" y="8777"/>
              <a:ext cx="1906" cy="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论文初稿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5105" y="8802"/>
              <a:ext cx="1888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>
                  <a:latin typeface="黑体" panose="02010609060101010101" pitchFamily="49" charset="-122"/>
                  <a:ea typeface="黑体" panose="02010609060101010101" pitchFamily="49" charset="-122"/>
                </a:rPr>
                <a:t>完整研究</a:t>
              </a: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1993" y="2433"/>
              <a:ext cx="16418" cy="2327"/>
              <a:chOff x="2002" y="1526"/>
              <a:chExt cx="16418" cy="2327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2002" y="1545"/>
                <a:ext cx="2746" cy="21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5174" y="1545"/>
                <a:ext cx="2745" cy="21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8362" y="1545"/>
                <a:ext cx="2728" cy="21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11553" y="1545"/>
                <a:ext cx="2728" cy="21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14681" y="1545"/>
                <a:ext cx="3739" cy="215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5421" y="1658"/>
                <a:ext cx="2178" cy="1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charset="0"/>
                  <a:buChar char=""/>
                </a:pPr>
                <a:r>
                  <a:rPr lang="zh-CN" altLang="en-US">
                    <a:latin typeface="黑体" panose="02010609060101010101" pitchFamily="49" charset="-122"/>
                    <a:ea typeface="黑体" panose="02010609060101010101" pitchFamily="49" charset="-122"/>
                  </a:rPr>
                  <a:t>主要贡献</a:t>
                </a:r>
              </a:p>
              <a:p>
                <a:pPr marL="285750" indent="-285750">
                  <a:buFont typeface="Wingdings" panose="05000000000000000000" charset="0"/>
                  <a:buChar char=""/>
                </a:pPr>
                <a:r>
                  <a:rPr lang="zh-CN" altLang="en-US">
                    <a:latin typeface="黑体" panose="02010609060101010101" pitchFamily="49" charset="-122"/>
                    <a:ea typeface="黑体" panose="02010609060101010101" pitchFamily="49" charset="-122"/>
                  </a:rPr>
                  <a:t>方法框架</a:t>
                </a:r>
              </a:p>
              <a:p>
                <a:pPr marL="285750" indent="-285750">
                  <a:buFont typeface="Wingdings" panose="05000000000000000000" charset="0"/>
                  <a:buChar char=""/>
                </a:pPr>
                <a:r>
                  <a:rPr lang="zh-CN" altLang="en-US">
                    <a:latin typeface="黑体" panose="02010609060101010101" pitchFamily="49" charset="-122"/>
                    <a:ea typeface="黑体" panose="02010609060101010101" pitchFamily="49" charset="-122"/>
                  </a:rPr>
                  <a:t>实验内容</a:t>
                </a:r>
              </a:p>
              <a:p>
                <a:pPr marL="285750" indent="-285750">
                  <a:buFont typeface="Wingdings" panose="05000000000000000000" charset="0"/>
                  <a:buChar char=""/>
                </a:pPr>
                <a:r>
                  <a:rPr lang="zh-CN" altLang="en-US">
                    <a:latin typeface="黑体" panose="02010609060101010101" pitchFamily="49" charset="-122"/>
                    <a:ea typeface="黑体" panose="02010609060101010101" pitchFamily="49" charset="-122"/>
                  </a:rPr>
                  <a:t>撰写引言</a:t>
                </a: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8632" y="1998"/>
                <a:ext cx="2178" cy="14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charset="0"/>
                  <a:buChar char=""/>
                </a:pPr>
                <a:r>
                  <a:rPr lang="zh-CN" altLang="en-US">
                    <a:latin typeface="黑体" panose="02010609060101010101" pitchFamily="49" charset="-122"/>
                    <a:ea typeface="黑体" panose="02010609060101010101" pitchFamily="49" charset="-122"/>
                  </a:rPr>
                  <a:t>内容完整</a:t>
                </a:r>
              </a:p>
              <a:p>
                <a:pPr marL="285750" indent="-285750">
                  <a:buFont typeface="Wingdings" panose="05000000000000000000" charset="0"/>
                  <a:buChar char=""/>
                </a:pPr>
                <a:r>
                  <a:rPr lang="zh-CN" altLang="en-US">
                    <a:latin typeface="黑体" panose="02010609060101010101" pitchFamily="49" charset="-122"/>
                    <a:ea typeface="黑体" panose="02010609060101010101" pitchFamily="49" charset="-122"/>
                  </a:rPr>
                  <a:t>实验覆盖</a:t>
                </a:r>
              </a:p>
              <a:p>
                <a:pPr marL="285750" indent="-285750">
                  <a:buFont typeface="Wingdings" panose="05000000000000000000" charset="0"/>
                  <a:buChar char=""/>
                </a:pPr>
                <a:r>
                  <a:rPr lang="zh-CN" altLang="en-US">
                    <a:latin typeface="黑体" panose="02010609060101010101" pitchFamily="49" charset="-122"/>
                    <a:ea typeface="黑体" panose="02010609060101010101" pitchFamily="49" charset="-122"/>
                  </a:rPr>
                  <a:t>包含图表</a:t>
                </a: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11858" y="1526"/>
                <a:ext cx="2018" cy="23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charset="0"/>
                  <a:buChar char=""/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改逻辑</a:t>
                </a:r>
              </a:p>
              <a:p>
                <a:pPr marL="285750" indent="-285750">
                  <a:buFont typeface="Wingdings" panose="05000000000000000000" charset="0"/>
                  <a:buChar char=""/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改语言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endParaRPr>
              </a:p>
              <a:p>
                <a:pPr marL="285750" indent="-285750">
                  <a:buFont typeface="Wingdings" panose="05000000000000000000" charset="0"/>
                  <a:buChar char=""/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改实验</a:t>
                </a:r>
              </a:p>
              <a:p>
                <a:pPr marL="285750" indent="-285750">
                  <a:buFont typeface="Wingdings" panose="05000000000000000000" charset="0"/>
                  <a:buChar char=""/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改图表</a:t>
                </a:r>
              </a:p>
              <a:p>
                <a:pPr marL="285750" indent="-285750">
                  <a:buFont typeface="Wingdings" panose="05000000000000000000" charset="0"/>
                  <a:buChar char=""/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改</a:t>
                </a:r>
                <a:r>
                  <a:rPr lang="en-US" altLang="zh-CN" dirty="0"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10+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次</a:t>
                </a: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14717" y="2181"/>
                <a:ext cx="3653" cy="10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charset="0"/>
                  <a:buChar char=""/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检查会议提交要求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endParaRPr>
              </a:p>
              <a:p>
                <a:pPr marL="285750" indent="-285750">
                  <a:buFont typeface="Wingdings" panose="05000000000000000000" charset="0"/>
                  <a:buChar char=""/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准备补充材料</a:t>
                </a:r>
              </a:p>
            </p:txBody>
          </p:sp>
        </p:grpSp>
        <p:sp>
          <p:nvSpPr>
            <p:cNvPr id="34" name="文本框 33"/>
            <p:cNvSpPr txBox="1"/>
            <p:nvPr/>
          </p:nvSpPr>
          <p:spPr>
            <a:xfrm>
              <a:off x="2121" y="1771"/>
              <a:ext cx="2506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accent3">
                      <a:lumMod val="50000"/>
                    </a:schemeClr>
                  </a:solidFill>
                  <a:ea typeface="黑体" panose="02010609060101010101" pitchFamily="49" charset="-122"/>
                  <a:cs typeface="+mn-lt"/>
                </a:rPr>
                <a:t>Project Slides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4964" y="1771"/>
              <a:ext cx="3147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accent3">
                      <a:lumMod val="50000"/>
                    </a:schemeClr>
                  </a:solidFill>
                  <a:ea typeface="黑体" panose="02010609060101010101" pitchFamily="49" charset="-122"/>
                  <a:cs typeface="+mn-lt"/>
                </a:rPr>
                <a:t>Paper Framework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8649" y="1785"/>
              <a:ext cx="2126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accent3">
                      <a:lumMod val="50000"/>
                    </a:schemeClr>
                  </a:solidFill>
                  <a:ea typeface="黑体" panose="02010609060101010101" pitchFamily="49" charset="-122"/>
                  <a:cs typeface="+mn-lt"/>
                </a:rPr>
                <a:t>Paper Draft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1525" y="1771"/>
              <a:ext cx="2707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accent3">
                      <a:lumMod val="50000"/>
                    </a:schemeClr>
                  </a:solidFill>
                  <a:ea typeface="黑体" panose="02010609060101010101" pitchFamily="49" charset="-122"/>
                  <a:cs typeface="+mn-lt"/>
                </a:rPr>
                <a:t>Paper Revision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4417" y="1787"/>
              <a:ext cx="3220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accent3">
                      <a:lumMod val="50000"/>
                    </a:schemeClr>
                  </a:solidFill>
                  <a:ea typeface="黑体" panose="02010609060101010101" pitchFamily="49" charset="-122"/>
                  <a:cs typeface="+mn-lt"/>
                </a:rPr>
                <a:t>Paper Submission</a:t>
              </a:r>
            </a:p>
          </p:txBody>
        </p:sp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29" y="2503"/>
              <a:ext cx="2304" cy="2043"/>
            </a:xfrm>
            <a:prstGeom prst="rect">
              <a:avLst/>
            </a:prstGeom>
          </p:spPr>
        </p:pic>
        <p:sp>
          <p:nvSpPr>
            <p:cNvPr id="46" name="文本框 45"/>
            <p:cNvSpPr txBox="1"/>
            <p:nvPr/>
          </p:nvSpPr>
          <p:spPr>
            <a:xfrm>
              <a:off x="3374" y="5400"/>
              <a:ext cx="17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solidFill>
                    <a:schemeClr val="accent6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四个月前</a:t>
              </a: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6652" y="5400"/>
              <a:ext cx="20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solidFill>
                    <a:schemeClr val="accent6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一个半月前</a:t>
              </a: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9946" y="5400"/>
              <a:ext cx="17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solidFill>
                    <a:schemeClr val="accent6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一个月前</a:t>
              </a: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3173" y="5400"/>
              <a:ext cx="136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solidFill>
                    <a:schemeClr val="accent6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一周前</a:t>
              </a: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6290" y="5400"/>
              <a:ext cx="1815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chemeClr val="accent6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Deadline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194CEDA3-680A-0B50-1FF8-1144808BFDEC}"/>
              </a:ext>
            </a:extLst>
          </p:cNvPr>
          <p:cNvSpPr txBox="1"/>
          <p:nvPr/>
        </p:nvSpPr>
        <p:spPr>
          <a:xfrm>
            <a:off x="7087656" y="5923365"/>
            <a:ext cx="1979930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完善论文和实验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 论文写作及修改过程</a:t>
            </a:r>
            <a:endParaRPr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38</a:t>
            </a:fld>
            <a:endParaRPr lang="zh-CN" altLang="en-US" dirty="0"/>
          </a:p>
        </p:txBody>
      </p:sp>
      <p:graphicFrame>
        <p:nvGraphicFramePr>
          <p:cNvPr id="7" name="图示 6"/>
          <p:cNvGraphicFramePr/>
          <p:nvPr/>
        </p:nvGraphicFramePr>
        <p:xfrm>
          <a:off x="1631315" y="1844675"/>
          <a:ext cx="4108450" cy="24771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图示 12"/>
          <p:cNvGraphicFramePr/>
          <p:nvPr/>
        </p:nvGraphicFramePr>
        <p:xfrm>
          <a:off x="6249670" y="1830705"/>
          <a:ext cx="4108450" cy="24771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32" name="组合 31"/>
          <p:cNvGrpSpPr/>
          <p:nvPr/>
        </p:nvGrpSpPr>
        <p:grpSpPr>
          <a:xfrm>
            <a:off x="2433320" y="1182370"/>
            <a:ext cx="6689725" cy="5264785"/>
            <a:chOff x="3832" y="1862"/>
            <a:chExt cx="10535" cy="8291"/>
          </a:xfrm>
        </p:grpSpPr>
        <p:grpSp>
          <p:nvGrpSpPr>
            <p:cNvPr id="12" name="组合 11"/>
            <p:cNvGrpSpPr/>
            <p:nvPr/>
          </p:nvGrpSpPr>
          <p:grpSpPr>
            <a:xfrm>
              <a:off x="3832" y="1862"/>
              <a:ext cx="3098" cy="3434"/>
              <a:chOff x="2116" y="1885"/>
              <a:chExt cx="2785" cy="2929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2116" y="1885"/>
                <a:ext cx="2785" cy="668"/>
                <a:chOff x="7105" y="1772"/>
                <a:chExt cx="4836" cy="955"/>
              </a:xfrm>
            </p:grpSpPr>
            <p:sp>
              <p:nvSpPr>
                <p:cNvPr id="8" name="文本框 7"/>
                <p:cNvSpPr txBox="1"/>
                <p:nvPr/>
              </p:nvSpPr>
              <p:spPr>
                <a:xfrm>
                  <a:off x="8497" y="1860"/>
                  <a:ext cx="3444" cy="7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000" b="1" dirty="0">
                      <a:solidFill>
                        <a:schemeClr val="accent1">
                          <a:lumMod val="50000"/>
                        </a:schemeClr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论文组成</a:t>
                  </a:r>
                </a:p>
              </p:txBody>
            </p:sp>
            <p:pic>
              <p:nvPicPr>
                <p:cNvPr id="9" name="图片 8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105" y="1772"/>
                  <a:ext cx="1002" cy="955"/>
                </a:xfrm>
                <a:prstGeom prst="rect">
                  <a:avLst/>
                </a:prstGeom>
              </p:spPr>
            </p:pic>
          </p:grpSp>
          <p:sp>
            <p:nvSpPr>
              <p:cNvPr id="10" name="文本框 9"/>
              <p:cNvSpPr txBox="1"/>
              <p:nvPr/>
            </p:nvSpPr>
            <p:spPr>
              <a:xfrm>
                <a:off x="3363" y="4278"/>
                <a:ext cx="1092" cy="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>
                    <a:solidFill>
                      <a:srgbClr val="C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问题</a:t>
                </a: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11152" y="1862"/>
              <a:ext cx="3215" cy="3434"/>
              <a:chOff x="9627" y="1723"/>
              <a:chExt cx="2889" cy="2929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9627" y="1723"/>
                <a:ext cx="2889" cy="668"/>
                <a:chOff x="20150" y="1540"/>
                <a:chExt cx="5018" cy="955"/>
              </a:xfrm>
            </p:grpSpPr>
            <p:sp>
              <p:nvSpPr>
                <p:cNvPr id="16" name="文本框 15"/>
                <p:cNvSpPr txBox="1"/>
                <p:nvPr/>
              </p:nvSpPr>
              <p:spPr>
                <a:xfrm>
                  <a:off x="21724" y="1540"/>
                  <a:ext cx="3444" cy="7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000" b="1">
                      <a:solidFill>
                        <a:schemeClr val="accent1">
                          <a:lumMod val="50000"/>
                        </a:schemeClr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rPr>
                    <a:t>英文规范</a:t>
                  </a:r>
                </a:p>
              </p:txBody>
            </p:sp>
            <p:pic>
              <p:nvPicPr>
                <p:cNvPr id="17" name="图片 16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150" y="1540"/>
                  <a:ext cx="1002" cy="955"/>
                </a:xfrm>
                <a:prstGeom prst="rect">
                  <a:avLst/>
                </a:prstGeom>
              </p:spPr>
            </p:pic>
          </p:grpSp>
          <p:sp>
            <p:nvSpPr>
              <p:cNvPr id="18" name="文本框 17"/>
              <p:cNvSpPr txBox="1"/>
              <p:nvPr/>
            </p:nvSpPr>
            <p:spPr>
              <a:xfrm>
                <a:off x="10979" y="4116"/>
                <a:ext cx="1092" cy="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>
                    <a:solidFill>
                      <a:srgbClr val="C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读者</a:t>
                </a:r>
              </a:p>
            </p:txBody>
          </p:sp>
        </p:grpSp>
        <p:sp>
          <p:nvSpPr>
            <p:cNvPr id="24" name="任意多边形 23"/>
            <p:cNvSpPr/>
            <p:nvPr/>
          </p:nvSpPr>
          <p:spPr>
            <a:xfrm>
              <a:off x="6667" y="7177"/>
              <a:ext cx="5878" cy="2647"/>
            </a:xfrm>
            <a:custGeom>
              <a:avLst/>
              <a:gdLst>
                <a:gd name="connisteX0" fmla="*/ 0 w 3354705"/>
                <a:gd name="connsiteY0" fmla="*/ 55880 h 1433919"/>
                <a:gd name="connisteX1" fmla="*/ 1668145 w 3354705"/>
                <a:gd name="connsiteY1" fmla="*/ 1433830 h 1433919"/>
                <a:gd name="connisteX2" fmla="*/ 3354705 w 3354705"/>
                <a:gd name="connsiteY2" fmla="*/ 0 h 1433919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</a:cxnLst>
              <a:rect l="l" t="t" r="r" b="b"/>
              <a:pathLst>
                <a:path w="3354705" h="1433920">
                  <a:moveTo>
                    <a:pt x="0" y="55880"/>
                  </a:moveTo>
                  <a:cubicBezTo>
                    <a:pt x="299720" y="360045"/>
                    <a:pt x="996950" y="1445260"/>
                    <a:pt x="1668145" y="1433830"/>
                  </a:cubicBezTo>
                  <a:cubicBezTo>
                    <a:pt x="2339340" y="1422400"/>
                    <a:pt x="3050540" y="314325"/>
                    <a:pt x="3354705" y="0"/>
                  </a:cubicBezTo>
                </a:path>
              </a:pathLst>
            </a:cu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161" y="8098"/>
              <a:ext cx="81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>
                  <a:solidFill>
                    <a:srgbClr val="C00000"/>
                  </a:solidFill>
                </a:rPr>
                <a:t>5L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120" y="7119"/>
              <a:ext cx="1357" cy="58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chemeClr val="accent6">
                      <a:lumMod val="75000"/>
                    </a:schemeClr>
                  </a:solidFill>
                </a:rPr>
                <a:t>paper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233" y="8239"/>
              <a:ext cx="1076" cy="58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chemeClr val="accent6">
                      <a:lumMod val="75000"/>
                    </a:schemeClr>
                  </a:solidFill>
                </a:rPr>
                <a:t>idea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8994" y="9573"/>
              <a:ext cx="1224" cy="58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chemeClr val="accent6">
                      <a:lumMod val="75000"/>
                    </a:schemeClr>
                  </a:solidFill>
                </a:rPr>
                <a:t>math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409" y="8239"/>
              <a:ext cx="1619" cy="58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chemeClr val="accent6">
                      <a:lumMod val="75000"/>
                    </a:schemeClr>
                  </a:solidFill>
                </a:rPr>
                <a:t>English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1543" y="7105"/>
              <a:ext cx="1217" cy="58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>
                  <a:solidFill>
                    <a:schemeClr val="accent6">
                      <a:lumMod val="75000"/>
                    </a:schemeClr>
                  </a:solidFill>
                </a:rPr>
                <a:t>code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4A7DC5FC-9B83-7194-62B9-77DF5FB89BD0}"/>
              </a:ext>
            </a:extLst>
          </p:cNvPr>
          <p:cNvSpPr txBox="1"/>
          <p:nvPr/>
        </p:nvSpPr>
        <p:spPr>
          <a:xfrm>
            <a:off x="289265" y="5697557"/>
            <a:ext cx="42881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从</a:t>
            </a:r>
            <a:r>
              <a:rPr lang="en-US" altLang="zh-CN" sz="2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Reviewer</a:t>
            </a:r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的角度批判性地看自己的论文！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 论文写作及修改过程</a:t>
            </a:r>
            <a:endParaRPr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39</a:t>
            </a:fld>
            <a:endParaRPr lang="zh-CN" altLang="en-US" dirty="0"/>
          </a:p>
        </p:txBody>
      </p:sp>
      <p:graphicFrame>
        <p:nvGraphicFramePr>
          <p:cNvPr id="4" name="图示 3"/>
          <p:cNvGraphicFramePr/>
          <p:nvPr/>
        </p:nvGraphicFramePr>
        <p:xfrm>
          <a:off x="2135505" y="2150110"/>
          <a:ext cx="7755890" cy="44945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4511675" y="1125220"/>
            <a:ext cx="2366645" cy="606425"/>
            <a:chOff x="7105" y="1772"/>
            <a:chExt cx="3727" cy="955"/>
          </a:xfrm>
        </p:grpSpPr>
        <p:sp>
          <p:nvSpPr>
            <p:cNvPr id="7" name="文本框 6"/>
            <p:cNvSpPr txBox="1"/>
            <p:nvPr/>
          </p:nvSpPr>
          <p:spPr>
            <a:xfrm>
              <a:off x="8239" y="1884"/>
              <a:ext cx="2593" cy="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accent1">
                      <a:lumMod val="50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论文组成</a:t>
              </a: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05" y="1772"/>
              <a:ext cx="1002" cy="955"/>
            </a:xfrm>
            <a:prstGeom prst="rect">
              <a:avLst/>
            </a:prstGeom>
          </p:spPr>
        </p:pic>
      </p:grpSp>
      <p:sp>
        <p:nvSpPr>
          <p:cNvPr id="9" name="文本框 8"/>
          <p:cNvSpPr txBox="1"/>
          <p:nvPr/>
        </p:nvSpPr>
        <p:spPr>
          <a:xfrm>
            <a:off x="5566410" y="4077335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问题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CEABF1D-9D07-1868-723E-EFAE4113C9EC}"/>
              </a:ext>
            </a:extLst>
          </p:cNvPr>
          <p:cNvSpPr txBox="1"/>
          <p:nvPr/>
        </p:nvSpPr>
        <p:spPr>
          <a:xfrm>
            <a:off x="7747340" y="1571243"/>
            <a:ext cx="42881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从</a:t>
            </a:r>
            <a:r>
              <a:rPr lang="en-US" altLang="zh-CN" sz="2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Reviewer</a:t>
            </a:r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的角度批判性地看自己的论文！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学术论文写作过程——准备工作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9376" y="908720"/>
            <a:ext cx="10873208" cy="5472608"/>
          </a:xfrm>
        </p:spPr>
        <p:txBody>
          <a:bodyPr>
            <a:normAutofit/>
          </a:bodyPr>
          <a:lstStyle/>
          <a:p>
            <a:pPr>
              <a:lnSpc>
                <a:spcPct val="15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理清思路</a:t>
            </a:r>
            <a:endParaRPr lang="en-US" altLang="zh-CN" b="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lvl="1">
              <a:lnSpc>
                <a:spcPct val="155000"/>
              </a:lnSpc>
              <a:spcAft>
                <a:spcPts val="0"/>
              </a:spcAft>
            </a:pPr>
            <a:r>
              <a:rPr lang="zh-CN" altLang="en-US" b="0" dirty="0">
                <a:solidFill>
                  <a:schemeClr val="accent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确立“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cs typeface="黑体" panose="02010609060101010101" pitchFamily="49" charset="-122"/>
              </a:rPr>
              <a:t>中心</a:t>
            </a:r>
            <a:r>
              <a:rPr lang="zh-CN" altLang="en-US" b="0" dirty="0">
                <a:solidFill>
                  <a:schemeClr val="accent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”</a:t>
            </a:r>
            <a:endParaRPr lang="en-US" altLang="zh-CN" b="0" dirty="0">
              <a:solidFill>
                <a:schemeClr val="accent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lvl="2">
              <a:lnSpc>
                <a:spcPct val="155000"/>
              </a:lnSpc>
              <a:spcAft>
                <a:spcPts val="0"/>
              </a:spcAft>
            </a:pP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主要创新点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：实际需求、科学问题与方法、解决效果（上节课）</a:t>
            </a:r>
          </a:p>
          <a:p>
            <a:pPr lvl="2">
              <a:lnSpc>
                <a:spcPct val="155000"/>
              </a:lnSpc>
              <a:spcAft>
                <a:spcPts val="0"/>
              </a:spcAft>
            </a:pPr>
            <a:r>
              <a:rPr lang="en-US" altLang="zh-CN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Story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故事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：论述论文的创新点为什么在该研究领域中是重要的</a:t>
            </a:r>
          </a:p>
          <a:p>
            <a:pPr lvl="2">
              <a:lnSpc>
                <a:spcPct val="155000"/>
              </a:lnSpc>
              <a:spcAft>
                <a:spcPts val="0"/>
              </a:spcAft>
            </a:pP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差异性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：想明白与相关论文的联系与本质差异</a:t>
            </a:r>
            <a:endParaRPr lang="zh-CN" altLang="en-US" b="0" dirty="0">
              <a:solidFill>
                <a:schemeClr val="accent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lvl="1">
              <a:lnSpc>
                <a:spcPct val="155000"/>
              </a:lnSpc>
              <a:spcAft>
                <a:spcPts val="0"/>
              </a:spcAft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明确“</a:t>
            </a: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三论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”</a:t>
            </a:r>
          </a:p>
          <a:p>
            <a:pPr lvl="2">
              <a:lnSpc>
                <a:spcPct val="155000"/>
              </a:lnSpc>
              <a:spcAft>
                <a:spcPts val="0"/>
              </a:spcAft>
            </a:pP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论点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：论文基本观点</a:t>
            </a:r>
          </a:p>
          <a:p>
            <a:pPr lvl="2">
              <a:lnSpc>
                <a:spcPct val="155000"/>
              </a:lnSpc>
              <a:spcAft>
                <a:spcPts val="0"/>
              </a:spcAft>
            </a:pP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论据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：建立论点的依据</a:t>
            </a:r>
          </a:p>
          <a:p>
            <a:pPr lvl="2">
              <a:lnSpc>
                <a:spcPct val="155000"/>
              </a:lnSpc>
              <a:spcAft>
                <a:spcPts val="0"/>
              </a:spcAft>
            </a:pP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论证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：用论据证明论点的过程</a:t>
            </a:r>
            <a:endParaRPr lang="en-US" altLang="zh-CN" dirty="0">
              <a:solidFill>
                <a:schemeClr val="accent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lvl="1"/>
            <a:endParaRPr lang="en-US" altLang="zh-CN" dirty="0">
              <a:solidFill>
                <a:schemeClr val="accent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4</a:t>
            </a:fld>
            <a:endParaRPr lang="zh-CN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093506" y="2139079"/>
            <a:ext cx="100049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60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感谢聆听，敬请指正！</a:t>
            </a:r>
            <a:endParaRPr kumimoji="1" lang="en-US" altLang="zh-CN" sz="6000" b="1" dirty="0">
              <a:solidFill>
                <a:srgbClr val="203864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803B2-A378-42BD-B5EC-F7748F169FE0}" type="slidenum">
              <a:rPr lang="en-US" altLang="zh-CN" smtClean="0"/>
              <a:t>40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835" y="124839"/>
            <a:ext cx="1331089" cy="1331089"/>
          </a:xfrm>
          <a:prstGeom prst="rect">
            <a:avLst/>
          </a:prstGeom>
        </p:spPr>
      </p:pic>
      <p:pic>
        <p:nvPicPr>
          <p:cNvPr id="13" name="图片 12" descr="图片包含 天空, 建筑物, 户外, 道路&#10;&#10;已生成极高可信度的说明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84" b="12793"/>
          <a:stretch>
            <a:fillRect/>
          </a:stretch>
        </p:blipFill>
        <p:spPr>
          <a:xfrm>
            <a:off x="0" y="4484225"/>
            <a:ext cx="12192000" cy="2372761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 bwMode="auto">
          <a:xfrm>
            <a:off x="0" y="4484225"/>
            <a:ext cx="12192000" cy="2360665"/>
          </a:xfrm>
          <a:prstGeom prst="rect">
            <a:avLst/>
          </a:prstGeom>
          <a:solidFill>
            <a:srgbClr val="04487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91440"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学术论文写作过程——拟写提纲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5</a:t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271837" y="925420"/>
            <a:ext cx="5648325" cy="472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Wingdings" panose="05000000000000000000" charset="0"/>
              <a:buChar char=""/>
            </a:pPr>
            <a:r>
              <a:rPr lang="zh-CN" altLang="en-US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标题：核心问题与创新点的高度凝练</a:t>
            </a:r>
          </a:p>
          <a:p>
            <a:pPr marL="285750" indent="-285750">
              <a:lnSpc>
                <a:spcPct val="160000"/>
              </a:lnSpc>
              <a:buFont typeface="Wingdings" panose="05000000000000000000" charset="0"/>
              <a:buChar char=""/>
            </a:pP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摘要：动机、亮点与效果的概要介绍</a:t>
            </a:r>
          </a:p>
          <a:p>
            <a:pPr marL="285750" indent="-285750">
              <a:lnSpc>
                <a:spcPct val="160000"/>
              </a:lnSpc>
              <a:buFont typeface="Wingdings" panose="05000000000000000000" charset="0"/>
              <a:buChar char=""/>
            </a:pPr>
            <a:r>
              <a:rPr lang="zh-CN" altLang="en-US" sz="2400" dirty="0">
                <a:solidFill>
                  <a:srgbClr val="FFC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引言：动机、现状、方法和贡献介绍</a:t>
            </a:r>
          </a:p>
          <a:p>
            <a:pPr marL="285750" indent="-285750">
              <a:lnSpc>
                <a:spcPct val="160000"/>
              </a:lnSpc>
              <a:buFont typeface="Wingdings" panose="05000000000000000000" charset="0"/>
              <a:buChar char=""/>
            </a:pPr>
            <a:r>
              <a:rPr lang="zh-CN" altLang="en-US" sz="24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相关工作：引言现有工作的详细介绍</a:t>
            </a:r>
          </a:p>
          <a:p>
            <a:pPr marL="285750" indent="-285750">
              <a:lnSpc>
                <a:spcPct val="160000"/>
              </a:lnSpc>
              <a:buFont typeface="Wingdings" panose="05000000000000000000" charset="0"/>
              <a:buChar char=""/>
            </a:pPr>
            <a:r>
              <a:rPr lang="zh-CN" altLang="en-US" sz="240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研究方法：引言模型部分的详细介绍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lnSpc>
                <a:spcPct val="160000"/>
              </a:lnSpc>
              <a:buFont typeface="Wingdings" panose="05000000000000000000" charset="0"/>
              <a:buChar char=""/>
            </a:pPr>
            <a:r>
              <a:rPr lang="zh-CN" altLang="en-US" sz="24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实验分析：引言模型效果的详细介绍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lnSpc>
                <a:spcPct val="160000"/>
              </a:lnSpc>
              <a:buFont typeface="Wingdings" panose="05000000000000000000" charset="0"/>
              <a:buChar char=""/>
            </a:pPr>
            <a:r>
              <a:rPr lang="zh-CN" altLang="en-US" sz="240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总结展望：经过实验验证后给的结论</a:t>
            </a:r>
          </a:p>
          <a:p>
            <a:pPr marL="285750" indent="-285750">
              <a:lnSpc>
                <a:spcPct val="160000"/>
              </a:lnSpc>
              <a:buFont typeface="Wingdings" panose="05000000000000000000" charset="0"/>
              <a:buChar char=""/>
            </a:pPr>
            <a:r>
              <a:rPr lang="zh-CN" altLang="en-US" sz="240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参考文献：正文出现的按照格式引用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学术论文写作过程——拟写提纲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9376" y="908720"/>
            <a:ext cx="10873208" cy="5472608"/>
          </a:xfrm>
        </p:spPr>
        <p:txBody>
          <a:bodyPr>
            <a:normAutofit/>
          </a:bodyPr>
          <a:lstStyle/>
          <a:p>
            <a:pPr>
              <a:lnSpc>
                <a:spcPct val="16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提纲内容</a:t>
            </a:r>
            <a:endParaRPr lang="en-US" altLang="zh-CN" b="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lvl="1">
              <a:lnSpc>
                <a:spcPct val="165000"/>
              </a:lnSpc>
              <a:spcAft>
                <a:spcPts val="0"/>
              </a:spcAft>
            </a:pPr>
            <a:r>
              <a:rPr lang="en-US" altLang="zh-CN" dirty="0">
                <a:solidFill>
                  <a:srgbClr val="C00000"/>
                </a:solidFill>
                <a:latin typeface="+mj-ea"/>
                <a:ea typeface="+mj-ea"/>
              </a:rPr>
              <a:t>论文题目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；</a:t>
            </a:r>
          </a:p>
          <a:p>
            <a:pPr lvl="1">
              <a:lnSpc>
                <a:spcPct val="165000"/>
              </a:lnSpc>
              <a:spcAft>
                <a:spcPts val="0"/>
              </a:spcAft>
            </a:pPr>
            <a:r>
              <a:rPr lang="en-US" altLang="zh-CN" dirty="0" err="1">
                <a:solidFill>
                  <a:srgbClr val="C00000"/>
                </a:solidFill>
                <a:latin typeface="+mj-ea"/>
                <a:ea typeface="+mj-ea"/>
              </a:rPr>
              <a:t>引言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：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研究方向的</a:t>
            </a:r>
            <a:r>
              <a:rPr lang="en-US" altLang="zh-CN" dirty="0" err="1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来源、动态、目的、范围、意义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；</a:t>
            </a:r>
          </a:p>
          <a:p>
            <a:pPr lvl="1">
              <a:lnSpc>
                <a:spcPct val="165000"/>
              </a:lnSpc>
              <a:spcAft>
                <a:spcPts val="0"/>
              </a:spcAft>
            </a:pP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相关工作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：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不同方面相关的论文，论文</a:t>
            </a:r>
            <a:r>
              <a:rPr lang="en-US" altLang="zh-CN" dirty="0" err="1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与现有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工作</a:t>
            </a:r>
            <a:r>
              <a:rPr lang="en-US" altLang="zh-CN" dirty="0" err="1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的异同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 ；</a:t>
            </a:r>
          </a:p>
          <a:p>
            <a:pPr lvl="1">
              <a:lnSpc>
                <a:spcPct val="165000"/>
              </a:lnSpc>
              <a:spcAft>
                <a:spcPts val="0"/>
              </a:spcAft>
            </a:pPr>
            <a:r>
              <a:rPr lang="en-US" altLang="zh-CN" dirty="0" err="1">
                <a:solidFill>
                  <a:srgbClr val="C00000"/>
                </a:solidFill>
                <a:latin typeface="+mj-ea"/>
                <a:ea typeface="+mj-ea"/>
              </a:rPr>
              <a:t>方法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：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背景知识、数学原理、方法流程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；</a:t>
            </a:r>
          </a:p>
          <a:p>
            <a:pPr lvl="1">
              <a:lnSpc>
                <a:spcPct val="165000"/>
              </a:lnSpc>
              <a:spcAft>
                <a:spcPts val="0"/>
              </a:spcAft>
            </a:pPr>
            <a:r>
              <a:rPr lang="en-US" altLang="zh-CN" dirty="0" err="1">
                <a:solidFill>
                  <a:srgbClr val="C00000"/>
                </a:solidFill>
                <a:latin typeface="+mj-ea"/>
                <a:ea typeface="+mj-ea"/>
              </a:rPr>
              <a:t>实验结果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：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实验数据集、实现细节，</a:t>
            </a:r>
            <a:r>
              <a:rPr lang="en-US" altLang="zh-CN" dirty="0" err="1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图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、</a:t>
            </a:r>
            <a:r>
              <a:rPr lang="en-US" altLang="zh-CN" dirty="0" err="1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表等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；</a:t>
            </a:r>
          </a:p>
          <a:p>
            <a:pPr lvl="1">
              <a:lnSpc>
                <a:spcPct val="165000"/>
              </a:lnSpc>
              <a:spcAft>
                <a:spcPts val="0"/>
              </a:spcAft>
            </a:pP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实验</a:t>
            </a:r>
            <a:r>
              <a:rPr lang="en-US" altLang="zh-CN" dirty="0" err="1">
                <a:solidFill>
                  <a:srgbClr val="C00000"/>
                </a:solidFill>
                <a:latin typeface="+mj-ea"/>
                <a:ea typeface="+mj-ea"/>
              </a:rPr>
              <a:t>结果讨论</a:t>
            </a:r>
            <a:r>
              <a:rPr lang="en-US" altLang="zh-CN" dirty="0" err="1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：结果解释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，分析性实验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。</a:t>
            </a:r>
          </a:p>
          <a:p>
            <a:pPr lvl="1"/>
            <a:endParaRPr lang="en-US" altLang="zh-CN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6</a:t>
            </a:fld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  <a:r>
              <a:rPr lang="zh-CN" altLang="en-US" dirty="0"/>
              <a:t>学术论文写作准备——拟写提纲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9376" y="908720"/>
            <a:ext cx="10873208" cy="5472608"/>
          </a:xfrm>
        </p:spPr>
        <p:txBody>
          <a:bodyPr>
            <a:normAutofit/>
          </a:bodyPr>
          <a:lstStyle/>
          <a:p>
            <a:pPr>
              <a:lnSpc>
                <a:spcPct val="20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拟定结构提纲</a:t>
            </a:r>
            <a:endParaRPr lang="en-US" altLang="zh-CN" b="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lvl="1">
              <a:lnSpc>
                <a:spcPct val="205000"/>
              </a:lnSpc>
              <a:spcAft>
                <a:spcPts val="0"/>
              </a:spcAft>
            </a:pPr>
            <a:r>
              <a:rPr lang="en-US" altLang="zh-CN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在拟定论文结构提纲时，要有全局观念，从整体出发检查每一部分在论文中所占的地位和所起到的作用；</a:t>
            </a:r>
          </a:p>
          <a:p>
            <a:pPr lvl="1">
              <a:lnSpc>
                <a:spcPct val="205000"/>
              </a:lnSpc>
              <a:spcAft>
                <a:spcPts val="0"/>
              </a:spcAft>
            </a:pPr>
            <a:r>
              <a:rPr lang="en-US" altLang="zh-CN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从中心论点出发，决定材料的取舍，把与主题无关或关系不大的材料毫不吝惜地舍弃，要考虑各部分之间的逻辑关系</a:t>
            </a:r>
            <a:r>
              <a:rPr lang="zh-CN" altLang="en-US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7</a:t>
            </a:fld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  <a:r>
              <a:rPr lang="zh-CN" altLang="en-US" dirty="0"/>
              <a:t>学术论文写作准备——拟写提纲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9376" y="908720"/>
            <a:ext cx="10873208" cy="5472608"/>
          </a:xfrm>
        </p:spPr>
        <p:txBody>
          <a:bodyPr>
            <a:normAutofit fontScale="90000" lnSpcReduction="10000"/>
          </a:bodyPr>
          <a:lstStyle/>
          <a:p>
            <a:pPr>
              <a:lnSpc>
                <a:spcPct val="20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形成论点和论据</a:t>
            </a:r>
            <a:endParaRPr lang="en-US" altLang="zh-CN" b="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lvl="1">
              <a:lnSpc>
                <a:spcPct val="205000"/>
              </a:lnSpc>
              <a:spcAft>
                <a:spcPts val="0"/>
              </a:spcAft>
            </a:pPr>
            <a:r>
              <a:rPr lang="zh-CN" altLang="en-US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由于人的认识不可能一次性完成，即使一种新观点在当时看来是完善的，但随着时间的推移和人们认识水平的提高，总会发现原有观点的不足之处。所以，可以说，</a:t>
            </a:r>
            <a:r>
              <a:rPr lang="zh-CN" altLang="en-US" b="0" dirty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绝大部分已有的研究成果都给后世留下了补充性的研究课题。</a:t>
            </a:r>
          </a:p>
          <a:p>
            <a:pPr lvl="1">
              <a:lnSpc>
                <a:spcPct val="205000"/>
              </a:lnSpc>
              <a:spcAft>
                <a:spcPts val="0"/>
              </a:spcAft>
            </a:pPr>
            <a:r>
              <a:rPr lang="zh-CN" altLang="en-US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补充性论点是对前人研究成果的肯定与发展，而匡正性论点则是对已有研究成果的否定与纠正。</a:t>
            </a:r>
          </a:p>
          <a:p>
            <a:pPr lvl="1">
              <a:lnSpc>
                <a:spcPct val="205000"/>
              </a:lnSpc>
              <a:spcAft>
                <a:spcPts val="0"/>
              </a:spcAft>
            </a:pPr>
            <a:r>
              <a:rPr lang="zh-CN" altLang="en-US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这种匡正性论点包括两个方面：一方面是对流行说法或观点的纠正；另一方面是对新出现的某种观点的不足之处的纠正。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8</a:t>
            </a:fld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学术论文写作过程——拟写提纲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9</a:t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271837" y="925420"/>
            <a:ext cx="5648325" cy="5905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60000"/>
              </a:lnSpc>
              <a:buFont typeface="Wingdings" panose="05000000000000000000" charset="0"/>
              <a:buChar char=""/>
            </a:pPr>
            <a:r>
              <a:rPr lang="zh-CN" altLang="en-US" sz="24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标题：核心问题与创新点的高度凝练</a:t>
            </a:r>
          </a:p>
          <a:p>
            <a:pPr marL="285750" indent="-285750">
              <a:lnSpc>
                <a:spcPct val="160000"/>
              </a:lnSpc>
              <a:buFont typeface="Wingdings" panose="05000000000000000000" charset="0"/>
              <a:buChar char=""/>
            </a:pPr>
            <a:r>
              <a:rPr lang="zh-CN" altLang="en-US" sz="2400" dirty="0">
                <a:solidFill>
                  <a:schemeClr val="accent6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摘要：动机、亮点与效果的概要介绍</a:t>
            </a:r>
          </a:p>
          <a:p>
            <a:pPr marL="285750" indent="-285750">
              <a:lnSpc>
                <a:spcPct val="160000"/>
              </a:lnSpc>
              <a:buFont typeface="Wingdings" panose="05000000000000000000" charset="0"/>
              <a:buChar char=""/>
            </a:pPr>
            <a:r>
              <a:rPr lang="zh-CN" altLang="en-US" sz="2400" dirty="0">
                <a:solidFill>
                  <a:srgbClr val="FFC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引言：动机、现状、方法和贡献介绍</a:t>
            </a:r>
          </a:p>
          <a:p>
            <a:pPr marL="285750" indent="-285750">
              <a:lnSpc>
                <a:spcPct val="160000"/>
              </a:lnSpc>
              <a:buFont typeface="Wingdings" panose="05000000000000000000" charset="0"/>
              <a:buChar char=""/>
            </a:pPr>
            <a:r>
              <a:rPr lang="zh-CN" altLang="en-US" sz="24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相关工作：引言现有工作的详细介绍</a:t>
            </a:r>
          </a:p>
          <a:p>
            <a:pPr marL="285750" indent="-285750">
              <a:lnSpc>
                <a:spcPct val="160000"/>
              </a:lnSpc>
              <a:buFont typeface="Wingdings" panose="05000000000000000000" charset="0"/>
              <a:buChar char=""/>
            </a:pPr>
            <a:r>
              <a:rPr lang="zh-CN" altLang="en-US" sz="2400" dirty="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研究方法：引言模型部分的详细介绍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lnSpc>
                <a:spcPct val="160000"/>
              </a:lnSpc>
              <a:buFont typeface="Wingdings" panose="05000000000000000000" charset="0"/>
              <a:buChar char=""/>
            </a:pPr>
            <a:r>
              <a:rPr lang="zh-CN" altLang="en-US" sz="24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实验分析：引言模型效果的详细介绍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lnSpc>
                <a:spcPct val="160000"/>
              </a:lnSpc>
              <a:buFont typeface="Wingdings" panose="05000000000000000000" charset="0"/>
              <a:buChar char=""/>
            </a:pPr>
            <a:r>
              <a:rPr lang="zh-CN" altLang="en-US" sz="2400" dirty="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总结展望：经过实验验证后给的结论</a:t>
            </a:r>
          </a:p>
          <a:p>
            <a:pPr marL="285750" indent="-285750">
              <a:lnSpc>
                <a:spcPct val="160000"/>
              </a:lnSpc>
              <a:buFont typeface="Wingdings" panose="05000000000000000000" charset="0"/>
              <a:buChar char=""/>
            </a:pPr>
            <a:r>
              <a:rPr lang="zh-CN" altLang="en-US" sz="240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参考文献：正文出现的按照格式引用</a:t>
            </a:r>
          </a:p>
          <a:p>
            <a:pPr marL="285750" indent="-285750">
              <a:lnSpc>
                <a:spcPct val="160000"/>
              </a:lnSpc>
              <a:buFont typeface="Wingdings" panose="05000000000000000000" charset="0"/>
              <a:buChar char=""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致 谢：对作者以外人员/机构的感谢</a:t>
            </a:r>
            <a:endParaRPr lang="en-US" altLang="zh-CN" sz="2400" dirty="0">
              <a:solidFill>
                <a:schemeClr val="bg1">
                  <a:lumMod val="6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lnSpc>
                <a:spcPct val="160000"/>
              </a:lnSpc>
              <a:buFont typeface="Wingdings" panose="05000000000000000000" charset="0"/>
              <a:buChar char=""/>
            </a:pPr>
            <a:r>
              <a:rPr lang="zh-CN" altLang="en-US" sz="2400" dirty="0">
                <a:solidFill>
                  <a:schemeClr val="bg1">
                    <a:lumMod val="6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局限与未来：讨论局限性和未来工作</a:t>
            </a:r>
          </a:p>
        </p:txBody>
      </p:sp>
    </p:spTree>
    <p:extLst>
      <p:ext uri="{BB962C8B-B14F-4D97-AF65-F5344CB8AC3E}">
        <p14:creationId xmlns:p14="http://schemas.microsoft.com/office/powerpoint/2010/main" val="21375552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3b8488d6-013d-4f79-b99c-07d6bdc768d8"/>
  <p:tag name="COMMONDATA" val="eyJoZGlkIjoiNTVlZmI5NWM4MTA1NmIyYjhiNmEzMGRhODMxNjEyMjI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mbria-Calibri">
      <a:majorFont>
        <a:latin typeface="Cambria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2318</Words>
  <Application>Microsoft Macintosh PowerPoint</Application>
  <PresentationFormat>宽屏</PresentationFormat>
  <Paragraphs>461</Paragraphs>
  <Slides>40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9" baseType="lpstr">
      <vt:lpstr>等线</vt:lpstr>
      <vt:lpstr>黑体</vt:lpstr>
      <vt:lpstr>微软雅黑</vt:lpstr>
      <vt:lpstr>Arial</vt:lpstr>
      <vt:lpstr>Calibri</vt:lpstr>
      <vt:lpstr>Segoe Print</vt:lpstr>
      <vt:lpstr>Times New Roman</vt:lpstr>
      <vt:lpstr>Wingdings</vt:lpstr>
      <vt:lpstr>Office 主题</vt:lpstr>
      <vt:lpstr>第四讲:学术论文之写作过程 </vt:lpstr>
      <vt:lpstr> 学术论文写作过程</vt:lpstr>
      <vt:lpstr> 学术论文写作过程——准备工作</vt:lpstr>
      <vt:lpstr> 学术论文写作过程——准备工作</vt:lpstr>
      <vt:lpstr> 学术论文写作过程——拟写提纲</vt:lpstr>
      <vt:lpstr> 学术论文写作过程——拟写提纲</vt:lpstr>
      <vt:lpstr> 学术论文写作准备——拟写提纲</vt:lpstr>
      <vt:lpstr> 学术论文写作准备——拟写提纲</vt:lpstr>
      <vt:lpstr> 学术论文写作过程——拟写提纲</vt:lpstr>
      <vt:lpstr> 学术论文写作准备——相关论文</vt:lpstr>
      <vt:lpstr> 一篇论文的组成——标题</vt:lpstr>
      <vt:lpstr> 一篇论文的组成——标题（Bad Cases）</vt:lpstr>
      <vt:lpstr> 一篇论文的组成——标题（CV &amp; NLP &amp; ML）</vt:lpstr>
      <vt:lpstr> 课堂讨论</vt:lpstr>
      <vt:lpstr> 一篇论文的组成——摘要</vt:lpstr>
      <vt:lpstr> 一篇论文的组成——摘要</vt:lpstr>
      <vt:lpstr> 一篇论文的组成——摘要</vt:lpstr>
      <vt:lpstr> 一篇论文的组成——引言</vt:lpstr>
      <vt:lpstr> 一篇论文的组成——引言</vt:lpstr>
      <vt:lpstr> 一篇论文的组成——引言</vt:lpstr>
      <vt:lpstr> 一篇论文的组成——引言</vt:lpstr>
      <vt:lpstr> 一篇论文的组成——引言</vt:lpstr>
      <vt:lpstr> 一篇论文的组成——相关工作</vt:lpstr>
      <vt:lpstr> 一篇论文的组成——相关工作</vt:lpstr>
      <vt:lpstr> 一篇论文的组成——方法</vt:lpstr>
      <vt:lpstr> 一篇论文的组成——方法</vt:lpstr>
      <vt:lpstr> 一篇论文的组成——方法</vt:lpstr>
      <vt:lpstr> 一篇论文的组成——方法</vt:lpstr>
      <vt:lpstr> 一篇论文的组成——实验</vt:lpstr>
      <vt:lpstr> 一篇论文的组成——实验</vt:lpstr>
      <vt:lpstr> 一篇论文的组成——实验</vt:lpstr>
      <vt:lpstr> 一篇论文的组成——实验</vt:lpstr>
      <vt:lpstr> 一篇论文的组成——结论</vt:lpstr>
      <vt:lpstr> 一篇论文的组成——结论</vt:lpstr>
      <vt:lpstr> 一篇论文的组成——参考文献</vt:lpstr>
      <vt:lpstr> 一篇论文的组成——致谢</vt:lpstr>
      <vt:lpstr> 论文写作及修改过程</vt:lpstr>
      <vt:lpstr> 论文写作及修改过程</vt:lpstr>
      <vt:lpstr> 论文写作及修改过程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Fei Gao</dc:creator>
  <cp:lastModifiedBy>Microsoft Office User</cp:lastModifiedBy>
  <cp:revision>1044</cp:revision>
  <dcterms:created xsi:type="dcterms:W3CDTF">2022-11-10T05:48:00Z</dcterms:created>
  <dcterms:modified xsi:type="dcterms:W3CDTF">2024-10-09T13:05:53Z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420D3A0B25728E146BFE55632B83E334</vt:lpwstr>
  </property>
  <property fmtid="{D5CDD505-2E9C-101B-9397-08002B2CF9AE}" pid="3" name="KSOProductBuildVer">
    <vt:lpwstr>2052-11.1.0.12763</vt:lpwstr>
  </property>
</Properties>
</file>